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2" r:id="rId5"/>
    <p:sldId id="257" r:id="rId6"/>
    <p:sldId id="303" r:id="rId7"/>
    <p:sldId id="304" r:id="rId8"/>
    <p:sldId id="335" r:id="rId9"/>
    <p:sldId id="307" r:id="rId10"/>
    <p:sldId id="305" r:id="rId11"/>
    <p:sldId id="306" r:id="rId12"/>
    <p:sldId id="325" r:id="rId13"/>
    <p:sldId id="308" r:id="rId14"/>
    <p:sldId id="309" r:id="rId15"/>
    <p:sldId id="310" r:id="rId16"/>
    <p:sldId id="311" r:id="rId17"/>
    <p:sldId id="278" r:id="rId18"/>
    <p:sldId id="313" r:id="rId19"/>
    <p:sldId id="315" r:id="rId20"/>
    <p:sldId id="333" r:id="rId21"/>
    <p:sldId id="327" r:id="rId22"/>
    <p:sldId id="331" r:id="rId23"/>
    <p:sldId id="332" r:id="rId24"/>
    <p:sldId id="271" r:id="rId25"/>
    <p:sldId id="272" r:id="rId26"/>
    <p:sldId id="320" r:id="rId27"/>
    <p:sldId id="328" r:id="rId28"/>
    <p:sldId id="329" r:id="rId29"/>
    <p:sldId id="334" r:id="rId30"/>
    <p:sldId id="32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8D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630" autoAdjust="0"/>
  </p:normalViewPr>
  <p:slideViewPr>
    <p:cSldViewPr snapToGrid="0">
      <p:cViewPr>
        <p:scale>
          <a:sx n="70" d="100"/>
          <a:sy n="70" d="100"/>
        </p:scale>
        <p:origin x="-60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IIMC%20Docs\SAC%20Docs\Batch%20Profile%20-%20Short%20brouchure%20-%20W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IIMC%20Docs\SAC%20Docs\Batch%20Profile%20-%20Short%20brouchure%20-%20WI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IIMC%20Docs\SAC%20Docs\PGPEXPlain\Recruiter%20List%20for%20bat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4184228744435604"/>
          <c:y val="7.011164768845092E-2"/>
          <c:w val="0.71316164739765397"/>
          <c:h val="0.83786943087810517"/>
        </c:manualLayout>
      </c:layout>
      <c:pie3DChart>
        <c:varyColors val="1"/>
        <c:ser>
          <c:idx val="0"/>
          <c:order val="0"/>
          <c:spPr>
            <a:ln w="12700">
              <a:solidFill>
                <a:schemeClr val="accent1"/>
              </a:solidFill>
            </a:ln>
          </c:spPr>
          <c:dPt>
            <c:idx val="1"/>
            <c:explosion val="9"/>
          </c:dPt>
          <c:dLbls>
            <c:dLbl>
              <c:idx val="0"/>
              <c:layout>
                <c:manualLayout>
                  <c:x val="6.7661058507340513E-2"/>
                  <c:y val="-2.0894514767932505E-2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4.5709991296442515E-2"/>
                  <c:y val="-9.823116053410763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1475962758068108E-2"/>
                  <c:y val="2.4310027618789806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3.2340055423927414E-2"/>
                  <c:y val="-6.9804912563565108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3247854902340012E-3"/>
                  <c:y val="4.4044747110320408E-3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6.6759397787010705E-2"/>
                  <c:y val="1.0126582278481001E-2"/>
                </c:manualLayout>
              </c:layout>
              <c:dLblPos val="outEnd"/>
              <c:showCatName val="1"/>
              <c:showPercent val="1"/>
            </c:dLbl>
            <c:dLbl>
              <c:idx val="6"/>
              <c:layout>
                <c:manualLayout>
                  <c:x val="-0.13781250906746004"/>
                  <c:y val="1.2761688681832101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8.7745080274637038E-2"/>
                  <c:y val="-2.454638321870920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Financial Services
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1.4835421730446802E-2"/>
                  <c:y val="-3.37552742616034E-2"/>
                </c:manualLayout>
              </c:layout>
              <c:dLblPos val="outEnd"/>
              <c:showCatName val="1"/>
              <c:showPercent val="1"/>
            </c:dLbl>
            <c:dLbl>
              <c:idx val="9"/>
              <c:layout>
                <c:manualLayout>
                  <c:x val="1.4835421730446802E-2"/>
                  <c:y val="-2.0253164556962102E-2"/>
                </c:manualLayout>
              </c:layout>
              <c:dLblPos val="outEnd"/>
              <c:showCatName val="1"/>
              <c:showPercent val="1"/>
            </c:dLbl>
            <c:dLbl>
              <c:idx val="10"/>
              <c:layout>
                <c:manualLayout>
                  <c:x val="4.4881969326305518E-2"/>
                  <c:y val="-2.4270042194092806E-2"/>
                </c:manualLayout>
              </c:layout>
              <c:dLblPos val="outEnd"/>
              <c:showCatName val="1"/>
              <c:showPercent val="1"/>
            </c:dLbl>
            <c:numFmt formatCode="General" sourceLinked="0"/>
            <c:txPr>
              <a:bodyPr rot="0" vert="horz" anchor="ctr" anchorCtr="1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'v3 (Final)'!$E$63:$E$73</c:f>
              <c:strCache>
                <c:ptCount val="11"/>
                <c:pt idx="0">
                  <c:v>Steel</c:v>
                </c:pt>
                <c:pt idx="1">
                  <c:v>IT</c:v>
                </c:pt>
                <c:pt idx="2">
                  <c:v>Power</c:v>
                </c:pt>
                <c:pt idx="3">
                  <c:v>Oil and Gas</c:v>
                </c:pt>
                <c:pt idx="4">
                  <c:v>Automotive</c:v>
                </c:pt>
                <c:pt idx="5">
                  <c:v>Consulting</c:v>
                </c:pt>
                <c:pt idx="6">
                  <c:v>Energy</c:v>
                </c:pt>
                <c:pt idx="7">
                  <c:v>Financial Services</c:v>
                </c:pt>
                <c:pt idx="8">
                  <c:v>Manufacturing</c:v>
                </c:pt>
                <c:pt idx="9">
                  <c:v>Mining</c:v>
                </c:pt>
                <c:pt idx="10">
                  <c:v>Non Profit</c:v>
                </c:pt>
              </c:strCache>
            </c:strRef>
          </c:cat>
          <c:val>
            <c:numRef>
              <c:f>'v3 (Final)'!$F$63:$F$73</c:f>
              <c:numCache>
                <c:formatCode>General</c:formatCode>
                <c:ptCount val="11"/>
                <c:pt idx="0">
                  <c:v>1</c:v>
                </c:pt>
                <c:pt idx="1">
                  <c:v>31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0833333333333404"/>
          <c:y val="0.101851851851852"/>
          <c:w val="0.65312642169728807"/>
          <c:h val="0.89814814814814803"/>
        </c:manualLayout>
      </c:layout>
      <c:pie3DChart>
        <c:varyColors val="1"/>
        <c:ser>
          <c:idx val="0"/>
          <c:order val="0"/>
          <c:explosion val="4"/>
          <c:dLbls>
            <c:dLbl>
              <c:idx val="0"/>
              <c:spPr/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'v3 (Final)'!$D$58:$D$61</c:f>
              <c:strCache>
                <c:ptCount val="4"/>
                <c:pt idx="0">
                  <c:v>5 - 7 Years</c:v>
                </c:pt>
                <c:pt idx="1">
                  <c:v>7 - 9 Years</c:v>
                </c:pt>
                <c:pt idx="2">
                  <c:v>9 - 11 Years</c:v>
                </c:pt>
                <c:pt idx="3">
                  <c:v>More than 11 Years</c:v>
                </c:pt>
              </c:strCache>
            </c:strRef>
          </c:cat>
          <c:val>
            <c:numRef>
              <c:f>'v3 (Final)'!$E$58:$E$61</c:f>
              <c:numCache>
                <c:formatCode>General</c:formatCode>
                <c:ptCount val="4"/>
                <c:pt idx="0">
                  <c:v>26</c:v>
                </c:pt>
                <c:pt idx="1">
                  <c:v>10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773797506081003"/>
          <c:y val="0.17039976939298801"/>
          <c:w val="0.66743003278436408"/>
          <c:h val="0.6399326384779940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3260073260072401E-3"/>
                  <c:y val="-2.3121387283237003E-2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9.5238095238095205E-2"/>
                  <c:y val="0.11560693641618502"/>
                </c:manualLayout>
              </c:layout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0.11721611721611702"/>
                  <c:y val="1.9267822736030799E-2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1.4652014652014704E-2"/>
                  <c:y val="2.3121387283237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Manufacturing</a:t>
                    </a:r>
                    <a:r>
                      <a:rPr lang="en-US" dirty="0"/>
                      <a:t>
2%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-9.7680097680097715E-3"/>
                  <c:y val="-1.1561300502177102E-2"/>
                </c:manualLayout>
              </c:layout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2.4420024420024403E-3"/>
                  <c:y val="-3.4682080924855509E-2"/>
                </c:manualLayout>
              </c:layout>
              <c:dLblPos val="outEnd"/>
              <c:showCatName val="1"/>
              <c:showPercent val="1"/>
            </c:dLbl>
            <c:dLbl>
              <c:idx val="6"/>
              <c:layout>
                <c:manualLayout>
                  <c:x val="0"/>
                  <c:y val="-9.2485549132948E-2"/>
                </c:manualLayout>
              </c:layout>
              <c:dLblPos val="outEnd"/>
              <c:showCatName val="1"/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600" dirty="0"/>
                      <a:t>Program Management
22%</a:t>
                    </a:r>
                  </a:p>
                </c:rich>
              </c:tx>
              <c:dLblPos val="outEnd"/>
              <c:showCatName val="1"/>
              <c:showPercent val="1"/>
            </c:dLbl>
            <c:dLblPos val="outEnd"/>
            <c:showCatName val="1"/>
            <c:showPercent val="1"/>
          </c:dLbls>
          <c:cat>
            <c:strRef>
              <c:f>'[Recruiter List for batch.xlsx]Sheet1'!$B$4:$B$11</c:f>
              <c:strCache>
                <c:ptCount val="8"/>
                <c:pt idx="0">
                  <c:v>General Management</c:v>
                </c:pt>
                <c:pt idx="1">
                  <c:v>IT Consulting</c:v>
                </c:pt>
                <c:pt idx="2">
                  <c:v>Product Management</c:v>
                </c:pt>
                <c:pt idx="3">
                  <c:v>manufaturing</c:v>
                </c:pt>
                <c:pt idx="4">
                  <c:v>Others</c:v>
                </c:pt>
                <c:pt idx="5">
                  <c:v>Analytics</c:v>
                </c:pt>
                <c:pt idx="6">
                  <c:v>Sales / Marketing</c:v>
                </c:pt>
                <c:pt idx="7">
                  <c:v>Program Management</c:v>
                </c:pt>
              </c:strCache>
            </c:strRef>
          </c:cat>
          <c:val>
            <c:numRef>
              <c:f>'[Recruiter List for batch.xlsx]Sheet1'!$C$4:$C$11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10</c:v>
                </c:pt>
              </c:numCache>
            </c:numRef>
          </c:val>
        </c:ser>
        <c:dLbls/>
      </c:pie3DChart>
    </c:plotArea>
    <c:plotVisOnly val="1"/>
    <c:dispBlanksAs val="zero"/>
  </c:chart>
  <c:spPr>
    <a:solidFill>
      <a:schemeClr val="accent1">
        <a:lumMod val="60000"/>
        <a:lumOff val="40000"/>
      </a:schemeClr>
    </a:solidFill>
    <a:ln>
      <a:noFill/>
    </a:ln>
  </c:spPr>
  <c:txPr>
    <a:bodyPr/>
    <a:lstStyle/>
    <a:p>
      <a:pPr>
        <a:defRPr lang="en-US" sz="1600" b="1" i="0" u="none" strike="noStrike" kern="1200" baseline="0" dirty="0" err="1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E6D6E-457C-4E85-A53B-FB7B4864ECE9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0E488A-7D25-495D-BF05-428804FB274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dirty="0" smtClean="0"/>
            <a:t>PGPEX</a:t>
          </a:r>
          <a:endParaRPr lang="en-IN" dirty="0"/>
        </a:p>
      </dgm:t>
    </dgm:pt>
    <dgm:pt modelId="{7024A52E-FFC6-4280-8345-81572E0A2D24}" type="parTrans" cxnId="{4A1944D9-B07A-46CE-BF7A-ED5D584BF01D}">
      <dgm:prSet/>
      <dgm:spPr/>
      <dgm:t>
        <a:bodyPr/>
        <a:lstStyle/>
        <a:p>
          <a:endParaRPr lang="en-IN"/>
        </a:p>
      </dgm:t>
    </dgm:pt>
    <dgm:pt modelId="{F32EB669-9810-44C0-B1A9-4D5B9E63B06A}" type="sibTrans" cxnId="{4A1944D9-B07A-46CE-BF7A-ED5D584BF01D}">
      <dgm:prSet/>
      <dgm:spPr/>
      <dgm:t>
        <a:bodyPr/>
        <a:lstStyle/>
        <a:p>
          <a:endParaRPr lang="en-IN"/>
        </a:p>
      </dgm:t>
    </dgm:pt>
    <dgm:pt modelId="{15CA84E0-EBB5-4149-ABA8-554F192E24CA}">
      <dgm:prSet phldrT="[Text]"/>
      <dgm:spPr/>
      <dgm:t>
        <a:bodyPr/>
        <a:lstStyle/>
        <a:p>
          <a:r>
            <a:rPr lang="en-IN" dirty="0" smtClean="0"/>
            <a:t>Case Analysis</a:t>
          </a:r>
          <a:endParaRPr lang="en-IN" dirty="0"/>
        </a:p>
      </dgm:t>
    </dgm:pt>
    <dgm:pt modelId="{3F6D3D61-1E2D-449A-A117-D51B65A75422}" type="parTrans" cxnId="{5FE07358-D1CA-4338-A9A3-88836F0C54EA}">
      <dgm:prSet/>
      <dgm:spPr/>
      <dgm:t>
        <a:bodyPr/>
        <a:lstStyle/>
        <a:p>
          <a:endParaRPr lang="en-IN"/>
        </a:p>
      </dgm:t>
    </dgm:pt>
    <dgm:pt modelId="{C65ED24D-4E59-4072-842B-CB801EF2FA9D}" type="sibTrans" cxnId="{5FE07358-D1CA-4338-A9A3-88836F0C54EA}">
      <dgm:prSet/>
      <dgm:spPr/>
      <dgm:t>
        <a:bodyPr/>
        <a:lstStyle/>
        <a:p>
          <a:endParaRPr lang="en-IN"/>
        </a:p>
      </dgm:t>
    </dgm:pt>
    <dgm:pt modelId="{20DA92DA-B012-4DFC-B6FD-BD64169A01C5}">
      <dgm:prSet phldrT="[Text]"/>
      <dgm:spPr/>
      <dgm:t>
        <a:bodyPr/>
        <a:lstStyle/>
        <a:p>
          <a:r>
            <a:rPr lang="en-IN" dirty="0" smtClean="0"/>
            <a:t>Global Outlook</a:t>
          </a:r>
          <a:endParaRPr lang="en-IN" dirty="0"/>
        </a:p>
      </dgm:t>
    </dgm:pt>
    <dgm:pt modelId="{3C9CB3E4-DDC5-4A76-AE8B-1BE09619CE59}" type="parTrans" cxnId="{7E419490-B27E-4F43-883F-2861A95DD183}">
      <dgm:prSet/>
      <dgm:spPr/>
      <dgm:t>
        <a:bodyPr/>
        <a:lstStyle/>
        <a:p>
          <a:endParaRPr lang="en-IN"/>
        </a:p>
      </dgm:t>
    </dgm:pt>
    <dgm:pt modelId="{1A024184-2BA2-4D5D-A96B-0385A741293A}" type="sibTrans" cxnId="{7E419490-B27E-4F43-883F-2861A95DD183}">
      <dgm:prSet/>
      <dgm:spPr/>
      <dgm:t>
        <a:bodyPr/>
        <a:lstStyle/>
        <a:p>
          <a:endParaRPr lang="en-IN"/>
        </a:p>
      </dgm:t>
    </dgm:pt>
    <dgm:pt modelId="{DC9CDE97-9310-4207-A57C-4901E1926F3F}">
      <dgm:prSet phldrT="[Text]"/>
      <dgm:spPr/>
      <dgm:t>
        <a:bodyPr/>
        <a:lstStyle/>
        <a:p>
          <a:r>
            <a:rPr lang="en-IN" dirty="0" smtClean="0"/>
            <a:t>Decision Making</a:t>
          </a:r>
          <a:endParaRPr lang="en-IN" dirty="0"/>
        </a:p>
      </dgm:t>
    </dgm:pt>
    <dgm:pt modelId="{F424C6A2-2CEA-4D46-A3E8-C32B2DB9ED90}" type="parTrans" cxnId="{622E9F37-9F6F-47EF-87BE-5053A8FF702A}">
      <dgm:prSet/>
      <dgm:spPr/>
      <dgm:t>
        <a:bodyPr/>
        <a:lstStyle/>
        <a:p>
          <a:endParaRPr lang="en-IN"/>
        </a:p>
      </dgm:t>
    </dgm:pt>
    <dgm:pt modelId="{89E3E98C-3A84-4A4C-89F2-68C5FF072574}" type="sibTrans" cxnId="{622E9F37-9F6F-47EF-87BE-5053A8FF702A}">
      <dgm:prSet/>
      <dgm:spPr/>
      <dgm:t>
        <a:bodyPr/>
        <a:lstStyle/>
        <a:p>
          <a:endParaRPr lang="en-IN"/>
        </a:p>
      </dgm:t>
    </dgm:pt>
    <dgm:pt modelId="{B209FC98-EFE4-403F-9847-53ED9E7BBB9A}">
      <dgm:prSet phldrT="[Text]"/>
      <dgm:spPr/>
      <dgm:t>
        <a:bodyPr/>
        <a:lstStyle/>
        <a:p>
          <a:r>
            <a:rPr lang="en-IN" dirty="0" smtClean="0"/>
            <a:t>Diverse Peer Group</a:t>
          </a:r>
          <a:endParaRPr lang="en-IN" dirty="0"/>
        </a:p>
      </dgm:t>
    </dgm:pt>
    <dgm:pt modelId="{B162608D-EEA6-4932-AB35-56C68E81B610}" type="parTrans" cxnId="{80D05DEF-5E3A-4558-AB34-62017967349A}">
      <dgm:prSet/>
      <dgm:spPr/>
      <dgm:t>
        <a:bodyPr/>
        <a:lstStyle/>
        <a:p>
          <a:endParaRPr lang="en-IN"/>
        </a:p>
      </dgm:t>
    </dgm:pt>
    <dgm:pt modelId="{1F0D086E-24B3-44AF-A8A0-ABE03E64E31A}" type="sibTrans" cxnId="{80D05DEF-5E3A-4558-AB34-62017967349A}">
      <dgm:prSet/>
      <dgm:spPr/>
      <dgm:t>
        <a:bodyPr/>
        <a:lstStyle/>
        <a:p>
          <a:endParaRPr lang="en-IN"/>
        </a:p>
      </dgm:t>
    </dgm:pt>
    <dgm:pt modelId="{E3EAAACA-18AB-4298-A83A-329EC0FC5083}" type="pres">
      <dgm:prSet presAssocID="{C1FE6D6E-457C-4E85-A53B-FB7B4864EC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B6F8E5-F462-4157-98A6-03CE36A1BACD}" type="pres">
      <dgm:prSet presAssocID="{DD0E488A-7D25-495D-BF05-428804FB2749}" presName="centerShape" presStyleLbl="node0" presStyleIdx="0" presStyleCnt="1"/>
      <dgm:spPr/>
      <dgm:t>
        <a:bodyPr/>
        <a:lstStyle/>
        <a:p>
          <a:endParaRPr lang="en-IN"/>
        </a:p>
      </dgm:t>
    </dgm:pt>
    <dgm:pt modelId="{9EC6661A-F288-40F5-88AC-DAED7F609191}" type="pres">
      <dgm:prSet presAssocID="{3F6D3D61-1E2D-449A-A117-D51B65A75422}" presName="Name9" presStyleLbl="parChTrans1D2" presStyleIdx="0" presStyleCnt="4"/>
      <dgm:spPr/>
      <dgm:t>
        <a:bodyPr/>
        <a:lstStyle/>
        <a:p>
          <a:endParaRPr lang="en-IN"/>
        </a:p>
      </dgm:t>
    </dgm:pt>
    <dgm:pt modelId="{8422CD2E-DA45-419E-8B79-691D2F3DEB38}" type="pres">
      <dgm:prSet presAssocID="{3F6D3D61-1E2D-449A-A117-D51B65A75422}" presName="connTx" presStyleLbl="parChTrans1D2" presStyleIdx="0" presStyleCnt="4"/>
      <dgm:spPr/>
      <dgm:t>
        <a:bodyPr/>
        <a:lstStyle/>
        <a:p>
          <a:endParaRPr lang="en-IN"/>
        </a:p>
      </dgm:t>
    </dgm:pt>
    <dgm:pt modelId="{295585FF-B298-4D5E-BB74-4C8EC24CD2C8}" type="pres">
      <dgm:prSet presAssocID="{15CA84E0-EBB5-4149-ABA8-554F192E24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6BAB47-A8AA-450F-90DB-20736BDFDB7D}" type="pres">
      <dgm:prSet presAssocID="{3C9CB3E4-DDC5-4A76-AE8B-1BE09619CE59}" presName="Name9" presStyleLbl="parChTrans1D2" presStyleIdx="1" presStyleCnt="4"/>
      <dgm:spPr/>
      <dgm:t>
        <a:bodyPr/>
        <a:lstStyle/>
        <a:p>
          <a:endParaRPr lang="en-IN"/>
        </a:p>
      </dgm:t>
    </dgm:pt>
    <dgm:pt modelId="{E2735979-1AE0-4F19-B643-9E4418FAF34E}" type="pres">
      <dgm:prSet presAssocID="{3C9CB3E4-DDC5-4A76-AE8B-1BE09619CE59}" presName="connTx" presStyleLbl="parChTrans1D2" presStyleIdx="1" presStyleCnt="4"/>
      <dgm:spPr/>
      <dgm:t>
        <a:bodyPr/>
        <a:lstStyle/>
        <a:p>
          <a:endParaRPr lang="en-IN"/>
        </a:p>
      </dgm:t>
    </dgm:pt>
    <dgm:pt modelId="{CBDBB270-06A1-484D-B50B-EEF430029484}" type="pres">
      <dgm:prSet presAssocID="{20DA92DA-B012-4DFC-B6FD-BD64169A01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95650F-156D-4C34-BD7C-447E3D9AD608}" type="pres">
      <dgm:prSet presAssocID="{F424C6A2-2CEA-4D46-A3E8-C32B2DB9ED90}" presName="Name9" presStyleLbl="parChTrans1D2" presStyleIdx="2" presStyleCnt="4"/>
      <dgm:spPr/>
      <dgm:t>
        <a:bodyPr/>
        <a:lstStyle/>
        <a:p>
          <a:endParaRPr lang="en-IN"/>
        </a:p>
      </dgm:t>
    </dgm:pt>
    <dgm:pt modelId="{D17C30A3-F69B-4443-AE02-05528042F6D3}" type="pres">
      <dgm:prSet presAssocID="{F424C6A2-2CEA-4D46-A3E8-C32B2DB9ED90}" presName="connTx" presStyleLbl="parChTrans1D2" presStyleIdx="2" presStyleCnt="4"/>
      <dgm:spPr/>
      <dgm:t>
        <a:bodyPr/>
        <a:lstStyle/>
        <a:p>
          <a:endParaRPr lang="en-IN"/>
        </a:p>
      </dgm:t>
    </dgm:pt>
    <dgm:pt modelId="{E25E7E07-1139-42B9-9099-E0079E84DE68}" type="pres">
      <dgm:prSet presAssocID="{DC9CDE97-9310-4207-A57C-4901E1926F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54434B9-74DE-4C8A-B43B-AA0831C0A3CA}" type="pres">
      <dgm:prSet presAssocID="{B162608D-EEA6-4932-AB35-56C68E81B610}" presName="Name9" presStyleLbl="parChTrans1D2" presStyleIdx="3" presStyleCnt="4"/>
      <dgm:spPr/>
      <dgm:t>
        <a:bodyPr/>
        <a:lstStyle/>
        <a:p>
          <a:endParaRPr lang="en-IN"/>
        </a:p>
      </dgm:t>
    </dgm:pt>
    <dgm:pt modelId="{A759004F-E2BC-402D-95B8-B8F0A3FE5C50}" type="pres">
      <dgm:prSet presAssocID="{B162608D-EEA6-4932-AB35-56C68E81B610}" presName="connTx" presStyleLbl="parChTrans1D2" presStyleIdx="3" presStyleCnt="4"/>
      <dgm:spPr/>
      <dgm:t>
        <a:bodyPr/>
        <a:lstStyle/>
        <a:p>
          <a:endParaRPr lang="en-IN"/>
        </a:p>
      </dgm:t>
    </dgm:pt>
    <dgm:pt modelId="{161F4EFF-4D93-4FA7-8640-C09D55BAFC45}" type="pres">
      <dgm:prSet presAssocID="{B209FC98-EFE4-403F-9847-53ED9E7BBB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5C78673-9F11-4341-8273-97F3551ED974}" type="presOf" srcId="{B162608D-EEA6-4932-AB35-56C68E81B610}" destId="{A54434B9-74DE-4C8A-B43B-AA0831C0A3CA}" srcOrd="0" destOrd="0" presId="urn:microsoft.com/office/officeart/2005/8/layout/radial1"/>
    <dgm:cxn modelId="{0FB6EC49-15ED-45AF-A505-9DB89E1B3CCB}" type="presOf" srcId="{B209FC98-EFE4-403F-9847-53ED9E7BBB9A}" destId="{161F4EFF-4D93-4FA7-8640-C09D55BAFC45}" srcOrd="0" destOrd="0" presId="urn:microsoft.com/office/officeart/2005/8/layout/radial1"/>
    <dgm:cxn modelId="{26CA6319-F461-4BBE-8C86-B405C4E516C6}" type="presOf" srcId="{3C9CB3E4-DDC5-4A76-AE8B-1BE09619CE59}" destId="{E2735979-1AE0-4F19-B643-9E4418FAF34E}" srcOrd="1" destOrd="0" presId="urn:microsoft.com/office/officeart/2005/8/layout/radial1"/>
    <dgm:cxn modelId="{7E419490-B27E-4F43-883F-2861A95DD183}" srcId="{DD0E488A-7D25-495D-BF05-428804FB2749}" destId="{20DA92DA-B012-4DFC-B6FD-BD64169A01C5}" srcOrd="1" destOrd="0" parTransId="{3C9CB3E4-DDC5-4A76-AE8B-1BE09619CE59}" sibTransId="{1A024184-2BA2-4D5D-A96B-0385A741293A}"/>
    <dgm:cxn modelId="{F7803925-EBB5-46D3-971E-AC642F70A890}" type="presOf" srcId="{F424C6A2-2CEA-4D46-A3E8-C32B2DB9ED90}" destId="{2F95650F-156D-4C34-BD7C-447E3D9AD608}" srcOrd="0" destOrd="0" presId="urn:microsoft.com/office/officeart/2005/8/layout/radial1"/>
    <dgm:cxn modelId="{021F9451-2F5F-427A-914B-BD3F10DFC56A}" type="presOf" srcId="{C1FE6D6E-457C-4E85-A53B-FB7B4864ECE9}" destId="{E3EAAACA-18AB-4298-A83A-329EC0FC5083}" srcOrd="0" destOrd="0" presId="urn:microsoft.com/office/officeart/2005/8/layout/radial1"/>
    <dgm:cxn modelId="{622E9F37-9F6F-47EF-87BE-5053A8FF702A}" srcId="{DD0E488A-7D25-495D-BF05-428804FB2749}" destId="{DC9CDE97-9310-4207-A57C-4901E1926F3F}" srcOrd="2" destOrd="0" parTransId="{F424C6A2-2CEA-4D46-A3E8-C32B2DB9ED90}" sibTransId="{89E3E98C-3A84-4A4C-89F2-68C5FF072574}"/>
    <dgm:cxn modelId="{5FE07358-D1CA-4338-A9A3-88836F0C54EA}" srcId="{DD0E488A-7D25-495D-BF05-428804FB2749}" destId="{15CA84E0-EBB5-4149-ABA8-554F192E24CA}" srcOrd="0" destOrd="0" parTransId="{3F6D3D61-1E2D-449A-A117-D51B65A75422}" sibTransId="{C65ED24D-4E59-4072-842B-CB801EF2FA9D}"/>
    <dgm:cxn modelId="{9647E6F2-1251-4D85-8D2B-3406902CA7B2}" type="presOf" srcId="{F424C6A2-2CEA-4D46-A3E8-C32B2DB9ED90}" destId="{D17C30A3-F69B-4443-AE02-05528042F6D3}" srcOrd="1" destOrd="0" presId="urn:microsoft.com/office/officeart/2005/8/layout/radial1"/>
    <dgm:cxn modelId="{4A1944D9-B07A-46CE-BF7A-ED5D584BF01D}" srcId="{C1FE6D6E-457C-4E85-A53B-FB7B4864ECE9}" destId="{DD0E488A-7D25-495D-BF05-428804FB2749}" srcOrd="0" destOrd="0" parTransId="{7024A52E-FFC6-4280-8345-81572E0A2D24}" sibTransId="{F32EB669-9810-44C0-B1A9-4D5B9E63B06A}"/>
    <dgm:cxn modelId="{80D05DEF-5E3A-4558-AB34-62017967349A}" srcId="{DD0E488A-7D25-495D-BF05-428804FB2749}" destId="{B209FC98-EFE4-403F-9847-53ED9E7BBB9A}" srcOrd="3" destOrd="0" parTransId="{B162608D-EEA6-4932-AB35-56C68E81B610}" sibTransId="{1F0D086E-24B3-44AF-A8A0-ABE03E64E31A}"/>
    <dgm:cxn modelId="{DEEEBD19-FF70-4C8A-8442-D7453773082C}" type="presOf" srcId="{20DA92DA-B012-4DFC-B6FD-BD64169A01C5}" destId="{CBDBB270-06A1-484D-B50B-EEF430029484}" srcOrd="0" destOrd="0" presId="urn:microsoft.com/office/officeart/2005/8/layout/radial1"/>
    <dgm:cxn modelId="{621AD55B-6200-4E9A-B74E-EB392B48286F}" type="presOf" srcId="{DD0E488A-7D25-495D-BF05-428804FB2749}" destId="{DDB6F8E5-F462-4157-98A6-03CE36A1BACD}" srcOrd="0" destOrd="0" presId="urn:microsoft.com/office/officeart/2005/8/layout/radial1"/>
    <dgm:cxn modelId="{D9BD4E30-0FB1-417E-8A71-77835B2184E2}" type="presOf" srcId="{3F6D3D61-1E2D-449A-A117-D51B65A75422}" destId="{8422CD2E-DA45-419E-8B79-691D2F3DEB38}" srcOrd="1" destOrd="0" presId="urn:microsoft.com/office/officeart/2005/8/layout/radial1"/>
    <dgm:cxn modelId="{DC7F34BC-48F3-44C1-A2DD-E783EB64570D}" type="presOf" srcId="{B162608D-EEA6-4932-AB35-56C68E81B610}" destId="{A759004F-E2BC-402D-95B8-B8F0A3FE5C50}" srcOrd="1" destOrd="0" presId="urn:microsoft.com/office/officeart/2005/8/layout/radial1"/>
    <dgm:cxn modelId="{07662161-0BC5-4E3A-BC0B-3ED282779164}" type="presOf" srcId="{DC9CDE97-9310-4207-A57C-4901E1926F3F}" destId="{E25E7E07-1139-42B9-9099-E0079E84DE68}" srcOrd="0" destOrd="0" presId="urn:microsoft.com/office/officeart/2005/8/layout/radial1"/>
    <dgm:cxn modelId="{846CB26B-4CE6-4E32-A33E-F674F7A87BAE}" type="presOf" srcId="{15CA84E0-EBB5-4149-ABA8-554F192E24CA}" destId="{295585FF-B298-4D5E-BB74-4C8EC24CD2C8}" srcOrd="0" destOrd="0" presId="urn:microsoft.com/office/officeart/2005/8/layout/radial1"/>
    <dgm:cxn modelId="{F686CA23-7427-439A-BAFA-AC78712EE93D}" type="presOf" srcId="{3C9CB3E4-DDC5-4A76-AE8B-1BE09619CE59}" destId="{116BAB47-A8AA-450F-90DB-20736BDFDB7D}" srcOrd="0" destOrd="0" presId="urn:microsoft.com/office/officeart/2005/8/layout/radial1"/>
    <dgm:cxn modelId="{BE202548-C533-4DC1-B936-C2437D0EB9F8}" type="presOf" srcId="{3F6D3D61-1E2D-449A-A117-D51B65A75422}" destId="{9EC6661A-F288-40F5-88AC-DAED7F609191}" srcOrd="0" destOrd="0" presId="urn:microsoft.com/office/officeart/2005/8/layout/radial1"/>
    <dgm:cxn modelId="{DD270736-7E8A-4D1D-9429-7A9D67E5DEC2}" type="presParOf" srcId="{E3EAAACA-18AB-4298-A83A-329EC0FC5083}" destId="{DDB6F8E5-F462-4157-98A6-03CE36A1BACD}" srcOrd="0" destOrd="0" presId="urn:microsoft.com/office/officeart/2005/8/layout/radial1"/>
    <dgm:cxn modelId="{63460C6E-DA8F-4540-B073-E3E5C2AC1742}" type="presParOf" srcId="{E3EAAACA-18AB-4298-A83A-329EC0FC5083}" destId="{9EC6661A-F288-40F5-88AC-DAED7F609191}" srcOrd="1" destOrd="0" presId="urn:microsoft.com/office/officeart/2005/8/layout/radial1"/>
    <dgm:cxn modelId="{6657EE4E-63FE-4B06-A14C-D71C36680451}" type="presParOf" srcId="{9EC6661A-F288-40F5-88AC-DAED7F609191}" destId="{8422CD2E-DA45-419E-8B79-691D2F3DEB38}" srcOrd="0" destOrd="0" presId="urn:microsoft.com/office/officeart/2005/8/layout/radial1"/>
    <dgm:cxn modelId="{445CF391-DB4F-4945-AE01-1936A516504B}" type="presParOf" srcId="{E3EAAACA-18AB-4298-A83A-329EC0FC5083}" destId="{295585FF-B298-4D5E-BB74-4C8EC24CD2C8}" srcOrd="2" destOrd="0" presId="urn:microsoft.com/office/officeart/2005/8/layout/radial1"/>
    <dgm:cxn modelId="{8EA5DF2C-C721-4F33-A0CB-4B89E23D8DA7}" type="presParOf" srcId="{E3EAAACA-18AB-4298-A83A-329EC0FC5083}" destId="{116BAB47-A8AA-450F-90DB-20736BDFDB7D}" srcOrd="3" destOrd="0" presId="urn:microsoft.com/office/officeart/2005/8/layout/radial1"/>
    <dgm:cxn modelId="{6C7E73B9-201C-4C02-9255-26DCBD686387}" type="presParOf" srcId="{116BAB47-A8AA-450F-90DB-20736BDFDB7D}" destId="{E2735979-1AE0-4F19-B643-9E4418FAF34E}" srcOrd="0" destOrd="0" presId="urn:microsoft.com/office/officeart/2005/8/layout/radial1"/>
    <dgm:cxn modelId="{97802473-038C-4101-9795-35837ABC090A}" type="presParOf" srcId="{E3EAAACA-18AB-4298-A83A-329EC0FC5083}" destId="{CBDBB270-06A1-484D-B50B-EEF430029484}" srcOrd="4" destOrd="0" presId="urn:microsoft.com/office/officeart/2005/8/layout/radial1"/>
    <dgm:cxn modelId="{880E7BC3-277E-4E51-A047-F085ECE73631}" type="presParOf" srcId="{E3EAAACA-18AB-4298-A83A-329EC0FC5083}" destId="{2F95650F-156D-4C34-BD7C-447E3D9AD608}" srcOrd="5" destOrd="0" presId="urn:microsoft.com/office/officeart/2005/8/layout/radial1"/>
    <dgm:cxn modelId="{3F57E121-9D0F-4423-AD45-123B27D9EE6F}" type="presParOf" srcId="{2F95650F-156D-4C34-BD7C-447E3D9AD608}" destId="{D17C30A3-F69B-4443-AE02-05528042F6D3}" srcOrd="0" destOrd="0" presId="urn:microsoft.com/office/officeart/2005/8/layout/radial1"/>
    <dgm:cxn modelId="{018E49CF-A3EE-47FC-A1D4-B5209D72AE61}" type="presParOf" srcId="{E3EAAACA-18AB-4298-A83A-329EC0FC5083}" destId="{E25E7E07-1139-42B9-9099-E0079E84DE68}" srcOrd="6" destOrd="0" presId="urn:microsoft.com/office/officeart/2005/8/layout/radial1"/>
    <dgm:cxn modelId="{BF86FECF-7AC6-4DB0-A88A-33D9C560F2CD}" type="presParOf" srcId="{E3EAAACA-18AB-4298-A83A-329EC0FC5083}" destId="{A54434B9-74DE-4C8A-B43B-AA0831C0A3CA}" srcOrd="7" destOrd="0" presId="urn:microsoft.com/office/officeart/2005/8/layout/radial1"/>
    <dgm:cxn modelId="{E35BA92B-DB77-4B16-9974-EF40EEF72B49}" type="presParOf" srcId="{A54434B9-74DE-4C8A-B43B-AA0831C0A3CA}" destId="{A759004F-E2BC-402D-95B8-B8F0A3FE5C50}" srcOrd="0" destOrd="0" presId="urn:microsoft.com/office/officeart/2005/8/layout/radial1"/>
    <dgm:cxn modelId="{BBCDA4B5-C299-4738-A922-BCBDB554FE3C}" type="presParOf" srcId="{E3EAAACA-18AB-4298-A83A-329EC0FC5083}" destId="{161F4EFF-4D93-4FA7-8640-C09D55BAFC4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 custT="1"/>
      <dgm:spPr/>
      <dgm:t>
        <a:bodyPr/>
        <a:lstStyle/>
        <a:p>
          <a:r>
            <a:rPr lang="en-US" sz="2000" dirty="0" smtClean="0"/>
            <a:t>5 years of professional experience</a:t>
          </a:r>
          <a:endParaRPr lang="en-US" sz="2000" dirty="0"/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</dgm:pt>
    <dgm:pt modelId="{B294A45F-A097-47D5-8F55-FC668EB3C982}">
      <dgm:prSet phldrT="[Text]"/>
      <dgm:spPr/>
      <dgm:t>
        <a:bodyPr/>
        <a:lstStyle/>
        <a:p>
          <a:r>
            <a:rPr lang="en-US" dirty="0" smtClean="0"/>
            <a:t>Bachelor’s Degree or Equivalent</a:t>
          </a:r>
          <a:endParaRPr lang="en-US" dirty="0"/>
        </a:p>
      </dgm: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</dgm:pt>
    <dgm:pt modelId="{A72F579A-815F-4730-AEB0-052A4E2EADB2}">
      <dgm:prSet phldrT="[Text]" custT="1"/>
      <dgm:spPr/>
      <dgm:t>
        <a:bodyPr/>
        <a:lstStyle/>
        <a:p>
          <a:r>
            <a:rPr lang="en-US" sz="2400" dirty="0" smtClean="0"/>
            <a:t>GMAT</a:t>
          </a:r>
          <a:endParaRPr lang="en-US" sz="2400" dirty="0"/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/>
        <a:lstStyle/>
        <a:p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/>
        <a:lstStyle/>
        <a:p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9B8F04C6-02ED-F344-AC41-F222D6DDDB54}" type="presOf" srcId="{D0115B0F-FDFB-494B-AC0A-E04A5EC234DA}" destId="{519C9BB9-1ADD-4304-93EC-C9FE618B8492}" srcOrd="0" destOrd="0" presId="urn:microsoft.com/office/officeart/2005/8/layout/gear1"/>
    <dgm:cxn modelId="{891BBE8D-7DBB-1049-836C-B7B37E6B00D4}" type="presOf" srcId="{B294A45F-A097-47D5-8F55-FC668EB3C982}" destId="{1CA3202A-9CD1-47F7-9D42-23E46A72BBFC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2A8702FA-48F0-4C45-A26B-D2986B7DD8CF}" type="presOf" srcId="{A72F579A-815F-4730-AEB0-052A4E2EADB2}" destId="{E9EE43DE-00F8-4019-BA85-9AFF0B3069A7}" srcOrd="2" destOrd="0" presId="urn:microsoft.com/office/officeart/2005/8/layout/gear1"/>
    <dgm:cxn modelId="{9A05DD56-041A-CA49-95C1-2D8CADE3BCF7}" type="presOf" srcId="{A72F579A-815F-4730-AEB0-052A4E2EADB2}" destId="{F86AD8D8-4A96-48C0-A843-3A718641AD56}" srcOrd="3" destOrd="0" presId="urn:microsoft.com/office/officeart/2005/8/layout/gear1"/>
    <dgm:cxn modelId="{82E1F836-EE17-3F49-9F94-53DDD6B35A28}" type="presOf" srcId="{B294A45F-A097-47D5-8F55-FC668EB3C982}" destId="{706E9A05-70AC-494E-B29F-F414922DE00D}" srcOrd="2" destOrd="0" presId="urn:microsoft.com/office/officeart/2005/8/layout/gear1"/>
    <dgm:cxn modelId="{164A27C3-D829-5F48-ACBE-D81A1718C9BD}" type="presOf" srcId="{D0115B0F-FDFB-494B-AC0A-E04A5EC234DA}" destId="{A8AE7A62-856E-43C0-A01E-AB2F291FD15A}" srcOrd="2" destOrd="0" presId="urn:microsoft.com/office/officeart/2005/8/layout/gear1"/>
    <dgm:cxn modelId="{8D55AB10-95F1-4A43-B820-9FEFBB449C27}" type="presOf" srcId="{D0115B0F-FDFB-494B-AC0A-E04A5EC234DA}" destId="{491B49C7-064E-438E-A5AF-D06F604607BC}" srcOrd="1" destOrd="0" presId="urn:microsoft.com/office/officeart/2005/8/layout/gear1"/>
    <dgm:cxn modelId="{EDC2DB63-C1AC-F94F-9F4E-254128B1D228}" type="presOf" srcId="{6B184F14-5261-4D1F-8701-947EAF068BB3}" destId="{2A80456C-D6A1-43C9-80B2-09334D6E033A}" srcOrd="0" destOrd="0" presId="urn:microsoft.com/office/officeart/2005/8/layout/gear1"/>
    <dgm:cxn modelId="{F5F1884E-AAC9-B745-9297-5614116ACF54}" type="presOf" srcId="{A72F579A-815F-4730-AEB0-052A4E2EADB2}" destId="{11E70583-C9D9-4A1B-9215-04DC48DCBD8D}" srcOrd="0" destOrd="0" presId="urn:microsoft.com/office/officeart/2005/8/layout/gear1"/>
    <dgm:cxn modelId="{73742BAF-E0D4-8E45-8AC4-50FB4A8E7F05}" type="presOf" srcId="{A72F579A-815F-4730-AEB0-052A4E2EADB2}" destId="{1DC90457-DB2A-4C95-A36F-0563F25B6D53}" srcOrd="1" destOrd="0" presId="urn:microsoft.com/office/officeart/2005/8/layout/gear1"/>
    <dgm:cxn modelId="{BFBAD514-68D4-EC4D-8562-91728AD11804}" type="presOf" srcId="{39A3B9F5-08CD-49EE-B590-A9FA60312E8F}" destId="{1E72715E-7366-4E78-A512-24F37F5D23DC}" srcOrd="0" destOrd="0" presId="urn:microsoft.com/office/officeart/2005/8/layout/gear1"/>
    <dgm:cxn modelId="{C08D0148-FF69-8940-A403-EF5EFFC17DAF}" type="presOf" srcId="{F1469E50-24C6-4156-8DAA-6DD0C1079C89}" destId="{DF72D2A9-E721-47DF-A758-78A445E0F3CE}" srcOrd="0" destOrd="0" presId="urn:microsoft.com/office/officeart/2005/8/layout/gear1"/>
    <dgm:cxn modelId="{FD5F73B3-2167-6D4B-9824-BEFD1F0E59A7}" type="presOf" srcId="{B294A45F-A097-47D5-8F55-FC668EB3C982}" destId="{142EE68D-5808-445A-B73B-CEFF75A2773F}" srcOrd="1" destOrd="0" presId="urn:microsoft.com/office/officeart/2005/8/layout/gear1"/>
    <dgm:cxn modelId="{B109F861-3312-ED45-A3EA-6271C1824946}" type="presOf" srcId="{881A9571-C437-40E4-90E1-61734033862D}" destId="{BE287C59-37F8-4A31-B5A2-F56A3CB15957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E9206EE4-5F77-9649-A606-87ACBE4CA4AE}" type="presParOf" srcId="{DF72D2A9-E721-47DF-A758-78A445E0F3CE}" destId="{519C9BB9-1ADD-4304-93EC-C9FE618B8492}" srcOrd="0" destOrd="0" presId="urn:microsoft.com/office/officeart/2005/8/layout/gear1"/>
    <dgm:cxn modelId="{BFF678E1-71AA-2D43-B6AE-E3193B1462FB}" type="presParOf" srcId="{DF72D2A9-E721-47DF-A758-78A445E0F3CE}" destId="{491B49C7-064E-438E-A5AF-D06F604607BC}" srcOrd="1" destOrd="0" presId="urn:microsoft.com/office/officeart/2005/8/layout/gear1"/>
    <dgm:cxn modelId="{2E22E9E1-8A67-274E-8871-09D7BD9FB5F7}" type="presParOf" srcId="{DF72D2A9-E721-47DF-A758-78A445E0F3CE}" destId="{A8AE7A62-856E-43C0-A01E-AB2F291FD15A}" srcOrd="2" destOrd="0" presId="urn:microsoft.com/office/officeart/2005/8/layout/gear1"/>
    <dgm:cxn modelId="{BE469C53-FA9F-1648-B7FA-3D6F705228E8}" type="presParOf" srcId="{DF72D2A9-E721-47DF-A758-78A445E0F3CE}" destId="{1CA3202A-9CD1-47F7-9D42-23E46A72BBFC}" srcOrd="3" destOrd="0" presId="urn:microsoft.com/office/officeart/2005/8/layout/gear1"/>
    <dgm:cxn modelId="{E3D8A116-4711-2F4F-81DF-FB5CCB2C2998}" type="presParOf" srcId="{DF72D2A9-E721-47DF-A758-78A445E0F3CE}" destId="{142EE68D-5808-445A-B73B-CEFF75A2773F}" srcOrd="4" destOrd="0" presId="urn:microsoft.com/office/officeart/2005/8/layout/gear1"/>
    <dgm:cxn modelId="{4CF4C2E4-70CF-1841-9480-2A6E4703E877}" type="presParOf" srcId="{DF72D2A9-E721-47DF-A758-78A445E0F3CE}" destId="{706E9A05-70AC-494E-B29F-F414922DE00D}" srcOrd="5" destOrd="0" presId="urn:microsoft.com/office/officeart/2005/8/layout/gear1"/>
    <dgm:cxn modelId="{55664EDD-5A46-C44F-877D-C9105E4ED3E0}" type="presParOf" srcId="{DF72D2A9-E721-47DF-A758-78A445E0F3CE}" destId="{11E70583-C9D9-4A1B-9215-04DC48DCBD8D}" srcOrd="6" destOrd="0" presId="urn:microsoft.com/office/officeart/2005/8/layout/gear1"/>
    <dgm:cxn modelId="{3F785110-39F9-404D-9642-E02A604639A5}" type="presParOf" srcId="{DF72D2A9-E721-47DF-A758-78A445E0F3CE}" destId="{1DC90457-DB2A-4C95-A36F-0563F25B6D53}" srcOrd="7" destOrd="0" presId="urn:microsoft.com/office/officeart/2005/8/layout/gear1"/>
    <dgm:cxn modelId="{B62C3530-D133-B643-B2F1-9B55FF3E3E07}" type="presParOf" srcId="{DF72D2A9-E721-47DF-A758-78A445E0F3CE}" destId="{E9EE43DE-00F8-4019-BA85-9AFF0B3069A7}" srcOrd="8" destOrd="0" presId="urn:microsoft.com/office/officeart/2005/8/layout/gear1"/>
    <dgm:cxn modelId="{BD60D484-CC10-8641-A463-A124F19282BE}" type="presParOf" srcId="{DF72D2A9-E721-47DF-A758-78A445E0F3CE}" destId="{F86AD8D8-4A96-48C0-A843-3A718641AD56}" srcOrd="9" destOrd="0" presId="urn:microsoft.com/office/officeart/2005/8/layout/gear1"/>
    <dgm:cxn modelId="{F8C7B330-D1C1-E048-A4BE-6CF15894D2C1}" type="presParOf" srcId="{DF72D2A9-E721-47DF-A758-78A445E0F3CE}" destId="{1E72715E-7366-4E78-A512-24F37F5D23DC}" srcOrd="10" destOrd="0" presId="urn:microsoft.com/office/officeart/2005/8/layout/gear1"/>
    <dgm:cxn modelId="{E972F4DF-D514-1947-85F4-A552F46E7277}" type="presParOf" srcId="{DF72D2A9-E721-47DF-A758-78A445E0F3CE}" destId="{BE287C59-37F8-4A31-B5A2-F56A3CB15957}" srcOrd="11" destOrd="0" presId="urn:microsoft.com/office/officeart/2005/8/layout/gear1"/>
    <dgm:cxn modelId="{59E6F0E4-C15A-C449-8559-E97A3685AFBB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4E6C3-2FAE-42C5-835F-2FCFF7D624F3}" type="doc">
      <dgm:prSet loTypeId="urn:microsoft.com/office/officeart/2005/8/layout/default#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75B11C-752B-4202-8978-AB246D512BDE}">
      <dgm:prSet phldrT="[Text]" custT="1"/>
      <dgm:spPr/>
      <dgm:t>
        <a:bodyPr/>
        <a:lstStyle/>
        <a:p>
          <a:r>
            <a:rPr lang="en-US" sz="2200" b="0" dirty="0" smtClean="0"/>
            <a:t>Largest Choice of Electives</a:t>
          </a:r>
          <a:endParaRPr lang="en-US" sz="2200" b="0" dirty="0"/>
        </a:p>
      </dgm:t>
    </dgm:pt>
    <dgm:pt modelId="{AD2E70E4-1964-4A7C-B3B8-E5D2348DDC2D}" type="parTrans" cxnId="{E125F891-1C64-4048-8439-4C2761D7DC24}">
      <dgm:prSet/>
      <dgm:spPr/>
      <dgm:t>
        <a:bodyPr/>
        <a:lstStyle/>
        <a:p>
          <a:endParaRPr lang="en-US" sz="2200" b="1"/>
        </a:p>
      </dgm:t>
    </dgm:pt>
    <dgm:pt modelId="{F8372BB6-FA03-42BF-BF9F-4694D357B7F1}" type="sibTrans" cxnId="{E125F891-1C64-4048-8439-4C2761D7DC24}">
      <dgm:prSet/>
      <dgm:spPr/>
      <dgm:t>
        <a:bodyPr/>
        <a:lstStyle/>
        <a:p>
          <a:endParaRPr lang="en-US" sz="2200" b="1"/>
        </a:p>
      </dgm:t>
    </dgm:pt>
    <dgm:pt modelId="{30BED8DA-BA84-4F4D-ADCB-261270CFCF09}">
      <dgm:prSet phldrT="[Text]" custT="1"/>
      <dgm:spPr/>
      <dgm:t>
        <a:bodyPr anchor="ctr"/>
        <a:lstStyle/>
        <a:p>
          <a:r>
            <a:rPr lang="en-US" sz="2200" b="0" dirty="0" smtClean="0"/>
            <a:t>  International immersion </a:t>
          </a:r>
          <a:endParaRPr lang="en-US" sz="2200" b="0" dirty="0"/>
        </a:p>
      </dgm:t>
    </dgm:pt>
    <dgm:pt modelId="{56F43BBC-E2BF-4936-BFCB-BDF05AF800E8}" type="parTrans" cxnId="{AADCDA25-E807-4956-9A2D-980C3545E6DD}">
      <dgm:prSet/>
      <dgm:spPr/>
      <dgm:t>
        <a:bodyPr/>
        <a:lstStyle/>
        <a:p>
          <a:endParaRPr lang="en-US" sz="2200" b="1"/>
        </a:p>
      </dgm:t>
    </dgm:pt>
    <dgm:pt modelId="{66EECC96-6ABC-43D6-930E-F03536AF88A1}" type="sibTrans" cxnId="{AADCDA25-E807-4956-9A2D-980C3545E6DD}">
      <dgm:prSet/>
      <dgm:spPr/>
      <dgm:t>
        <a:bodyPr/>
        <a:lstStyle/>
        <a:p>
          <a:endParaRPr lang="en-US" sz="2200" b="1"/>
        </a:p>
      </dgm:t>
    </dgm:pt>
    <dgm:pt modelId="{3B66F98F-F8B8-446C-BF64-3E214E4787BF}">
      <dgm:prSet phldrT="[Text]" custT="1"/>
      <dgm:spPr/>
      <dgm:t>
        <a:bodyPr/>
        <a:lstStyle/>
        <a:p>
          <a:r>
            <a:rPr lang="en-US" sz="2200" b="0" dirty="0" smtClean="0"/>
            <a:t>Leadership Talk  Series</a:t>
          </a:r>
          <a:endParaRPr lang="en-US" sz="2200" b="0" dirty="0"/>
        </a:p>
      </dgm:t>
    </dgm:pt>
    <dgm:pt modelId="{97791199-DCDC-47BE-B647-B97584B45413}" type="parTrans" cxnId="{E0891011-F76B-469D-8C33-3BA66F133356}">
      <dgm:prSet/>
      <dgm:spPr/>
      <dgm:t>
        <a:bodyPr/>
        <a:lstStyle/>
        <a:p>
          <a:endParaRPr lang="en-US" sz="2200" b="1"/>
        </a:p>
      </dgm:t>
    </dgm:pt>
    <dgm:pt modelId="{B4A8F277-9591-4957-A6EF-2E6DB8B1C650}" type="sibTrans" cxnId="{E0891011-F76B-469D-8C33-3BA66F133356}">
      <dgm:prSet/>
      <dgm:spPr/>
      <dgm:t>
        <a:bodyPr/>
        <a:lstStyle/>
        <a:p>
          <a:endParaRPr lang="en-US" sz="2200" b="1"/>
        </a:p>
      </dgm:t>
    </dgm:pt>
    <dgm:pt modelId="{D80A78D7-B61B-4FA1-ADD3-25441B0E9058}">
      <dgm:prSet phldrT="[Text]" custT="1"/>
      <dgm:spPr/>
      <dgm:t>
        <a:bodyPr anchor="ctr"/>
        <a:lstStyle/>
        <a:p>
          <a:r>
            <a:rPr lang="en-US" sz="2200" b="0" dirty="0" smtClean="0"/>
            <a:t>Small Batch Size</a:t>
          </a:r>
          <a:endParaRPr lang="en-US" sz="2200" b="0" dirty="0"/>
        </a:p>
      </dgm:t>
    </dgm:pt>
    <dgm:pt modelId="{D4D66A1C-686C-4E78-87D8-54F7C8BD26A3}" type="parTrans" cxnId="{8BAAE010-C0C3-4F7B-B839-742620C3F2BC}">
      <dgm:prSet/>
      <dgm:spPr/>
      <dgm:t>
        <a:bodyPr/>
        <a:lstStyle/>
        <a:p>
          <a:endParaRPr lang="en-US" sz="2200" b="1"/>
        </a:p>
      </dgm:t>
    </dgm:pt>
    <dgm:pt modelId="{D16D94BE-BCFA-416B-AC51-3422ACA718A7}" type="sibTrans" cxnId="{8BAAE010-C0C3-4F7B-B839-742620C3F2BC}">
      <dgm:prSet/>
      <dgm:spPr/>
      <dgm:t>
        <a:bodyPr/>
        <a:lstStyle/>
        <a:p>
          <a:endParaRPr lang="en-US" sz="2200" b="1"/>
        </a:p>
      </dgm:t>
    </dgm:pt>
    <dgm:pt modelId="{742783D4-FE6A-4048-84FB-C13FE8183AB0}">
      <dgm:prSet phldrT="[Text]" custT="1"/>
      <dgm:spPr/>
      <dgm:t>
        <a:bodyPr anchor="ctr"/>
        <a:lstStyle/>
        <a:p>
          <a:r>
            <a:rPr lang="en-US" sz="2200" b="0" dirty="0" smtClean="0"/>
            <a:t>Diverse Work Experience</a:t>
          </a:r>
          <a:endParaRPr lang="en-US" sz="2200" b="0" dirty="0"/>
        </a:p>
      </dgm:t>
    </dgm:pt>
    <dgm:pt modelId="{61BCEC32-59AD-4EB6-9428-A7FDC85D96A0}" type="sibTrans" cxnId="{A62EC632-8141-41DD-A72F-740FEAA38F62}">
      <dgm:prSet/>
      <dgm:spPr/>
      <dgm:t>
        <a:bodyPr/>
        <a:lstStyle/>
        <a:p>
          <a:endParaRPr lang="en-US" sz="2200" b="1"/>
        </a:p>
      </dgm:t>
    </dgm:pt>
    <dgm:pt modelId="{795C7E17-4376-4808-9967-671C8A884FD7}" type="parTrans" cxnId="{A62EC632-8141-41DD-A72F-740FEAA38F62}">
      <dgm:prSet/>
      <dgm:spPr/>
      <dgm:t>
        <a:bodyPr/>
        <a:lstStyle/>
        <a:p>
          <a:endParaRPr lang="en-US" sz="2200" b="1"/>
        </a:p>
      </dgm:t>
    </dgm:pt>
    <dgm:pt modelId="{0308DBB0-68AE-4BF3-9D6B-2384D99ABF83}">
      <dgm:prSet phldrT="[Text]" custT="1"/>
      <dgm:spPr/>
      <dgm:t>
        <a:bodyPr/>
        <a:lstStyle/>
        <a:p>
          <a:r>
            <a:rPr lang="en-US" sz="2200" b="0" dirty="0" smtClean="0"/>
            <a:t>The Alumni Network</a:t>
          </a:r>
          <a:endParaRPr lang="en-US" sz="2200" b="0" dirty="0"/>
        </a:p>
      </dgm:t>
    </dgm:pt>
    <dgm:pt modelId="{2C592395-2249-4BBB-88A6-BB7C54905939}" type="sibTrans" cxnId="{8AB1F039-4782-4308-81EA-EFA55965D60F}">
      <dgm:prSet/>
      <dgm:spPr/>
      <dgm:t>
        <a:bodyPr/>
        <a:lstStyle/>
        <a:p>
          <a:endParaRPr lang="en-US" sz="2200" b="1"/>
        </a:p>
      </dgm:t>
    </dgm:pt>
    <dgm:pt modelId="{1B5307B1-4919-406B-8137-D7A5071E6749}" type="parTrans" cxnId="{8AB1F039-4782-4308-81EA-EFA55965D60F}">
      <dgm:prSet/>
      <dgm:spPr/>
      <dgm:t>
        <a:bodyPr/>
        <a:lstStyle/>
        <a:p>
          <a:endParaRPr lang="en-US" sz="2200" b="1"/>
        </a:p>
      </dgm:t>
    </dgm:pt>
    <dgm:pt modelId="{AC001BAD-CC82-42D9-B192-180D4DD1DC79}">
      <dgm:prSet phldrT="[Text]"/>
      <dgm:spPr/>
      <dgm:t>
        <a:bodyPr anchor="ctr"/>
        <a:lstStyle/>
        <a:p>
          <a:r>
            <a:rPr lang="en-US" b="0" dirty="0" smtClean="0"/>
            <a:t>IIM Calcutta Brand Value</a:t>
          </a:r>
          <a:endParaRPr lang="en-US" b="0" dirty="0"/>
        </a:p>
      </dgm:t>
    </dgm:pt>
    <dgm:pt modelId="{3021C9F9-62D3-4345-B45A-109A7F09B118}" type="parTrans" cxnId="{A513C914-9407-4700-B8B9-D4A30A9AF74F}">
      <dgm:prSet/>
      <dgm:spPr/>
      <dgm:t>
        <a:bodyPr/>
        <a:lstStyle/>
        <a:p>
          <a:endParaRPr lang="en-IN"/>
        </a:p>
      </dgm:t>
    </dgm:pt>
    <dgm:pt modelId="{A9929C06-9CCF-46B5-9E87-251313FD0BE8}" type="sibTrans" cxnId="{A513C914-9407-4700-B8B9-D4A30A9AF74F}">
      <dgm:prSet/>
      <dgm:spPr/>
      <dgm:t>
        <a:bodyPr/>
        <a:lstStyle/>
        <a:p>
          <a:endParaRPr lang="en-IN"/>
        </a:p>
      </dgm:t>
    </dgm:pt>
    <dgm:pt modelId="{4818DEEC-3E04-4017-A521-A3C26022B1DF}">
      <dgm:prSet phldrT="[Text]"/>
      <dgm:spPr/>
      <dgm:t>
        <a:bodyPr anchor="ctr"/>
        <a:lstStyle/>
        <a:p>
          <a:r>
            <a:rPr lang="en-US" b="0" dirty="0" smtClean="0"/>
            <a:t>Campus Accommodation</a:t>
          </a:r>
          <a:endParaRPr lang="en-US" b="0" dirty="0"/>
        </a:p>
      </dgm:t>
    </dgm:pt>
    <dgm:pt modelId="{C3779EC5-642D-4422-870A-9A7D7C7185F4}" type="parTrans" cxnId="{58CD69FF-E4B7-43F6-83B7-7D0A27887971}">
      <dgm:prSet/>
      <dgm:spPr/>
      <dgm:t>
        <a:bodyPr/>
        <a:lstStyle/>
        <a:p>
          <a:endParaRPr lang="en-IN"/>
        </a:p>
      </dgm:t>
    </dgm:pt>
    <dgm:pt modelId="{3EB2B627-9914-4811-BC5F-6957D54CBC4F}" type="sibTrans" cxnId="{58CD69FF-E4B7-43F6-83B7-7D0A27887971}">
      <dgm:prSet/>
      <dgm:spPr/>
      <dgm:t>
        <a:bodyPr/>
        <a:lstStyle/>
        <a:p>
          <a:endParaRPr lang="en-IN"/>
        </a:p>
      </dgm:t>
    </dgm:pt>
    <dgm:pt modelId="{B6D6514C-0A6E-457F-843D-7CE59FFB025B}">
      <dgm:prSet phldrT="[Text]"/>
      <dgm:spPr/>
      <dgm:t>
        <a:bodyPr anchor="ctr"/>
        <a:lstStyle/>
        <a:p>
          <a:r>
            <a:rPr lang="en-US" b="0" dirty="0" smtClean="0"/>
            <a:t>Cumulative experience of 400 years across 15 industries</a:t>
          </a:r>
          <a:endParaRPr lang="en-US" b="0" dirty="0"/>
        </a:p>
      </dgm:t>
    </dgm:pt>
    <dgm:pt modelId="{50130413-E096-419A-AD9F-4105745A5619}" type="parTrans" cxnId="{191308F3-8B00-4414-8C29-DD52A346D2A5}">
      <dgm:prSet/>
      <dgm:spPr/>
      <dgm:t>
        <a:bodyPr/>
        <a:lstStyle/>
        <a:p>
          <a:endParaRPr lang="en-IN"/>
        </a:p>
      </dgm:t>
    </dgm:pt>
    <dgm:pt modelId="{5DE48F28-C2D2-4575-997A-CEA8E9498306}" type="sibTrans" cxnId="{191308F3-8B00-4414-8C29-DD52A346D2A5}">
      <dgm:prSet/>
      <dgm:spPr/>
      <dgm:t>
        <a:bodyPr/>
        <a:lstStyle/>
        <a:p>
          <a:endParaRPr lang="en-IN"/>
        </a:p>
      </dgm:t>
    </dgm:pt>
    <dgm:pt modelId="{B8E1A7B4-23B0-4C8D-BAF7-6FAC5D8FCA58}" type="pres">
      <dgm:prSet presAssocID="{F314E6C3-2FAE-42C5-835F-2FCFF7D624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A969767-828C-4D2D-B91B-EB6374253847}" type="pres">
      <dgm:prSet presAssocID="{30BED8DA-BA84-4F4D-ADCB-261270CFCF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406C55-8D6E-40E8-999D-A8B9686305F6}" type="pres">
      <dgm:prSet presAssocID="{66EECC96-6ABC-43D6-930E-F03536AF88A1}" presName="sibTrans" presStyleCnt="0"/>
      <dgm:spPr/>
      <dgm:t>
        <a:bodyPr/>
        <a:lstStyle/>
        <a:p>
          <a:endParaRPr lang="en-IN"/>
        </a:p>
      </dgm:t>
    </dgm:pt>
    <dgm:pt modelId="{02B19AF9-FC1A-4920-898D-4150D519540C}" type="pres">
      <dgm:prSet presAssocID="{0308DBB0-68AE-4BF3-9D6B-2384D99ABF8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CB90ED-DDD9-4DFF-ACFB-07084FB1EA60}" type="pres">
      <dgm:prSet presAssocID="{2C592395-2249-4BBB-88A6-BB7C54905939}" presName="sibTrans" presStyleCnt="0"/>
      <dgm:spPr/>
      <dgm:t>
        <a:bodyPr/>
        <a:lstStyle/>
        <a:p>
          <a:endParaRPr lang="en-IN"/>
        </a:p>
      </dgm:t>
    </dgm:pt>
    <dgm:pt modelId="{B69294E2-7F72-42A1-ABEA-85FD8F7917BA}" type="pres">
      <dgm:prSet presAssocID="{3B66F98F-F8B8-446C-BF64-3E214E4787B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E83E07-6801-4775-B18E-85E99420D6C7}" type="pres">
      <dgm:prSet presAssocID="{B4A8F277-9591-4957-A6EF-2E6DB8B1C650}" presName="sibTrans" presStyleCnt="0"/>
      <dgm:spPr/>
      <dgm:t>
        <a:bodyPr/>
        <a:lstStyle/>
        <a:p>
          <a:endParaRPr lang="en-IN"/>
        </a:p>
      </dgm:t>
    </dgm:pt>
    <dgm:pt modelId="{50A74C69-4D83-4546-B5BE-E606D19A2270}" type="pres">
      <dgm:prSet presAssocID="{D80A78D7-B61B-4FA1-ADD3-25441B0E9058}" presName="node" presStyleLbl="node1" presStyleIdx="3" presStyleCnt="9" custLinFactNeighborY="-1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54A02C-89B7-4CF6-8CBE-74EF1D06E7A0}" type="pres">
      <dgm:prSet presAssocID="{D16D94BE-BCFA-416B-AC51-3422ACA718A7}" presName="sibTrans" presStyleCnt="0"/>
      <dgm:spPr/>
      <dgm:t>
        <a:bodyPr/>
        <a:lstStyle/>
        <a:p>
          <a:endParaRPr lang="en-IN"/>
        </a:p>
      </dgm:t>
    </dgm:pt>
    <dgm:pt modelId="{96D4FCD2-4AA0-4FAA-93DA-8CAADD0A6C14}" type="pres">
      <dgm:prSet presAssocID="{AC001BAD-CC82-42D9-B192-180D4DD1DC79}" presName="node" presStyleLbl="node1" presStyleIdx="4" presStyleCnt="9" custLinFactNeighborY="-1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4050ED-4570-4641-9889-223F43E6E5D4}" type="pres">
      <dgm:prSet presAssocID="{A9929C06-9CCF-46B5-9E87-251313FD0BE8}" presName="sibTrans" presStyleCnt="0"/>
      <dgm:spPr/>
      <dgm:t>
        <a:bodyPr/>
        <a:lstStyle/>
        <a:p>
          <a:endParaRPr lang="en-IN"/>
        </a:p>
      </dgm:t>
    </dgm:pt>
    <dgm:pt modelId="{703D63F5-4B4B-44DB-8891-556D0FDF20F6}" type="pres">
      <dgm:prSet presAssocID="{4818DEEC-3E04-4017-A521-A3C26022B1DF}" presName="node" presStyleLbl="node1" presStyleIdx="5" presStyleCnt="9" custLinFactNeighborY="-1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766DEB-4D0A-4C41-8658-EACB233CF3C5}" type="pres">
      <dgm:prSet presAssocID="{3EB2B627-9914-4811-BC5F-6957D54CBC4F}" presName="sibTrans" presStyleCnt="0"/>
      <dgm:spPr/>
      <dgm:t>
        <a:bodyPr/>
        <a:lstStyle/>
        <a:p>
          <a:endParaRPr lang="en-IN"/>
        </a:p>
      </dgm:t>
    </dgm:pt>
    <dgm:pt modelId="{59370BCB-43D1-4470-A77E-8D9CEBB1A24D}" type="pres">
      <dgm:prSet presAssocID="{B6D6514C-0A6E-457F-843D-7CE59FFB025B}" presName="node" presStyleLbl="node1" presStyleIdx="6" presStyleCnt="9" custLinFactNeighborY="-1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6307B0-1A45-41FD-9C04-DE974F3689B5}" type="pres">
      <dgm:prSet presAssocID="{5DE48F28-C2D2-4575-997A-CEA8E9498306}" presName="sibTrans" presStyleCnt="0"/>
      <dgm:spPr/>
      <dgm:t>
        <a:bodyPr/>
        <a:lstStyle/>
        <a:p>
          <a:endParaRPr lang="en-IN"/>
        </a:p>
      </dgm:t>
    </dgm:pt>
    <dgm:pt modelId="{128FD260-DB81-48EB-A2DA-31167A572E79}" type="pres">
      <dgm:prSet presAssocID="{742783D4-FE6A-4048-84FB-C13FE8183A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EDDF1A-B6B4-DC43-A6A6-23AF1AD44506}" type="pres">
      <dgm:prSet presAssocID="{61BCEC32-59AD-4EB6-9428-A7FDC85D96A0}" presName="sibTrans" presStyleCnt="0"/>
      <dgm:spPr/>
    </dgm:pt>
    <dgm:pt modelId="{D2EE87E7-69FA-4A85-A440-072D650C29F5}" type="pres">
      <dgm:prSet presAssocID="{F175B11C-752B-4202-8978-AB246D512BD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ADCDA25-E807-4956-9A2D-980C3545E6DD}" srcId="{F314E6C3-2FAE-42C5-835F-2FCFF7D624F3}" destId="{30BED8DA-BA84-4F4D-ADCB-261270CFCF09}" srcOrd="0" destOrd="0" parTransId="{56F43BBC-E2BF-4936-BFCB-BDF05AF800E8}" sibTransId="{66EECC96-6ABC-43D6-930E-F03536AF88A1}"/>
    <dgm:cxn modelId="{E125F891-1C64-4048-8439-4C2761D7DC24}" srcId="{F314E6C3-2FAE-42C5-835F-2FCFF7D624F3}" destId="{F175B11C-752B-4202-8978-AB246D512BDE}" srcOrd="8" destOrd="0" parTransId="{AD2E70E4-1964-4A7C-B3B8-E5D2348DDC2D}" sibTransId="{F8372BB6-FA03-42BF-BF9F-4694D357B7F1}"/>
    <dgm:cxn modelId="{A3BDA0E1-83E6-7042-B173-8E3270853978}" type="presOf" srcId="{30BED8DA-BA84-4F4D-ADCB-261270CFCF09}" destId="{9A969767-828C-4D2D-B91B-EB6374253847}" srcOrd="0" destOrd="0" presId="urn:microsoft.com/office/officeart/2005/8/layout/default#1"/>
    <dgm:cxn modelId="{58CD69FF-E4B7-43F6-83B7-7D0A27887971}" srcId="{F314E6C3-2FAE-42C5-835F-2FCFF7D624F3}" destId="{4818DEEC-3E04-4017-A521-A3C26022B1DF}" srcOrd="5" destOrd="0" parTransId="{C3779EC5-642D-4422-870A-9A7D7C7185F4}" sibTransId="{3EB2B627-9914-4811-BC5F-6957D54CBC4F}"/>
    <dgm:cxn modelId="{F78023A6-0DAE-45FC-8033-2D5043332F4F}" type="presOf" srcId="{F314E6C3-2FAE-42C5-835F-2FCFF7D624F3}" destId="{B8E1A7B4-23B0-4C8D-BAF7-6FAC5D8FCA58}" srcOrd="0" destOrd="0" presId="urn:microsoft.com/office/officeart/2005/8/layout/default#1"/>
    <dgm:cxn modelId="{E7C553DA-371E-864B-BC8F-B8D109F0162C}" type="presOf" srcId="{4818DEEC-3E04-4017-A521-A3C26022B1DF}" destId="{703D63F5-4B4B-44DB-8891-556D0FDF20F6}" srcOrd="0" destOrd="0" presId="urn:microsoft.com/office/officeart/2005/8/layout/default#1"/>
    <dgm:cxn modelId="{9E70964A-A95F-374B-A220-87885AA6CC24}" type="presOf" srcId="{0308DBB0-68AE-4BF3-9D6B-2384D99ABF83}" destId="{02B19AF9-FC1A-4920-898D-4150D519540C}" srcOrd="0" destOrd="0" presId="urn:microsoft.com/office/officeart/2005/8/layout/default#1"/>
    <dgm:cxn modelId="{A513C914-9407-4700-B8B9-D4A30A9AF74F}" srcId="{F314E6C3-2FAE-42C5-835F-2FCFF7D624F3}" destId="{AC001BAD-CC82-42D9-B192-180D4DD1DC79}" srcOrd="4" destOrd="0" parTransId="{3021C9F9-62D3-4345-B45A-109A7F09B118}" sibTransId="{A9929C06-9CCF-46B5-9E87-251313FD0BE8}"/>
    <dgm:cxn modelId="{0043C298-B17D-DA4E-9670-8B23F100EDA7}" type="presOf" srcId="{D80A78D7-B61B-4FA1-ADD3-25441B0E9058}" destId="{50A74C69-4D83-4546-B5BE-E606D19A2270}" srcOrd="0" destOrd="0" presId="urn:microsoft.com/office/officeart/2005/8/layout/default#1"/>
    <dgm:cxn modelId="{8FD4FABC-973C-B341-BA96-BB4C59FB98EF}" type="presOf" srcId="{B6D6514C-0A6E-457F-843D-7CE59FFB025B}" destId="{59370BCB-43D1-4470-A77E-8D9CEBB1A24D}" srcOrd="0" destOrd="0" presId="urn:microsoft.com/office/officeart/2005/8/layout/default#1"/>
    <dgm:cxn modelId="{68123C89-2E55-7649-A8A8-A281BD2551EA}" type="presOf" srcId="{AC001BAD-CC82-42D9-B192-180D4DD1DC79}" destId="{96D4FCD2-4AA0-4FAA-93DA-8CAADD0A6C14}" srcOrd="0" destOrd="0" presId="urn:microsoft.com/office/officeart/2005/8/layout/default#1"/>
    <dgm:cxn modelId="{8AB1F039-4782-4308-81EA-EFA55965D60F}" srcId="{F314E6C3-2FAE-42C5-835F-2FCFF7D624F3}" destId="{0308DBB0-68AE-4BF3-9D6B-2384D99ABF83}" srcOrd="1" destOrd="0" parTransId="{1B5307B1-4919-406B-8137-D7A5071E6749}" sibTransId="{2C592395-2249-4BBB-88A6-BB7C54905939}"/>
    <dgm:cxn modelId="{A62EC632-8141-41DD-A72F-740FEAA38F62}" srcId="{F314E6C3-2FAE-42C5-835F-2FCFF7D624F3}" destId="{742783D4-FE6A-4048-84FB-C13FE8183AB0}" srcOrd="7" destOrd="0" parTransId="{795C7E17-4376-4808-9967-671C8A884FD7}" sibTransId="{61BCEC32-59AD-4EB6-9428-A7FDC85D96A0}"/>
    <dgm:cxn modelId="{4968F246-73EC-F04D-8B59-E63B5A57519A}" type="presOf" srcId="{3B66F98F-F8B8-446C-BF64-3E214E4787BF}" destId="{B69294E2-7F72-42A1-ABEA-85FD8F7917BA}" srcOrd="0" destOrd="0" presId="urn:microsoft.com/office/officeart/2005/8/layout/default#1"/>
    <dgm:cxn modelId="{E0891011-F76B-469D-8C33-3BA66F133356}" srcId="{F314E6C3-2FAE-42C5-835F-2FCFF7D624F3}" destId="{3B66F98F-F8B8-446C-BF64-3E214E4787BF}" srcOrd="2" destOrd="0" parTransId="{97791199-DCDC-47BE-B647-B97584B45413}" sibTransId="{B4A8F277-9591-4957-A6EF-2E6DB8B1C650}"/>
    <dgm:cxn modelId="{8BAAE010-C0C3-4F7B-B839-742620C3F2BC}" srcId="{F314E6C3-2FAE-42C5-835F-2FCFF7D624F3}" destId="{D80A78D7-B61B-4FA1-ADD3-25441B0E9058}" srcOrd="3" destOrd="0" parTransId="{D4D66A1C-686C-4E78-87D8-54F7C8BD26A3}" sibTransId="{D16D94BE-BCFA-416B-AC51-3422ACA718A7}"/>
    <dgm:cxn modelId="{0B4AE2A6-9ED6-EA40-B892-DC9C50A93B61}" type="presOf" srcId="{742783D4-FE6A-4048-84FB-C13FE8183AB0}" destId="{128FD260-DB81-48EB-A2DA-31167A572E79}" srcOrd="0" destOrd="0" presId="urn:microsoft.com/office/officeart/2005/8/layout/default#1"/>
    <dgm:cxn modelId="{AA28574B-4DE2-8A4E-8F4A-77B0BA8AE8EE}" type="presOf" srcId="{F175B11C-752B-4202-8978-AB246D512BDE}" destId="{D2EE87E7-69FA-4A85-A440-072D650C29F5}" srcOrd="0" destOrd="0" presId="urn:microsoft.com/office/officeart/2005/8/layout/default#1"/>
    <dgm:cxn modelId="{191308F3-8B00-4414-8C29-DD52A346D2A5}" srcId="{F314E6C3-2FAE-42C5-835F-2FCFF7D624F3}" destId="{B6D6514C-0A6E-457F-843D-7CE59FFB025B}" srcOrd="6" destOrd="0" parTransId="{50130413-E096-419A-AD9F-4105745A5619}" sibTransId="{5DE48F28-C2D2-4575-997A-CEA8E9498306}"/>
    <dgm:cxn modelId="{02CE922D-54F2-DB41-91ED-BBE4473AC333}" type="presParOf" srcId="{B8E1A7B4-23B0-4C8D-BAF7-6FAC5D8FCA58}" destId="{9A969767-828C-4D2D-B91B-EB6374253847}" srcOrd="0" destOrd="0" presId="urn:microsoft.com/office/officeart/2005/8/layout/default#1"/>
    <dgm:cxn modelId="{1448E80C-02B4-0441-89F6-66180711578B}" type="presParOf" srcId="{B8E1A7B4-23B0-4C8D-BAF7-6FAC5D8FCA58}" destId="{50406C55-8D6E-40E8-999D-A8B9686305F6}" srcOrd="1" destOrd="0" presId="urn:microsoft.com/office/officeart/2005/8/layout/default#1"/>
    <dgm:cxn modelId="{C7F8DDB4-7249-D34B-9BA2-4278F41143C2}" type="presParOf" srcId="{B8E1A7B4-23B0-4C8D-BAF7-6FAC5D8FCA58}" destId="{02B19AF9-FC1A-4920-898D-4150D519540C}" srcOrd="2" destOrd="0" presId="urn:microsoft.com/office/officeart/2005/8/layout/default#1"/>
    <dgm:cxn modelId="{F85172D9-CB57-E445-8656-EBF89FFFC1CC}" type="presParOf" srcId="{B8E1A7B4-23B0-4C8D-BAF7-6FAC5D8FCA58}" destId="{97CB90ED-DDD9-4DFF-ACFB-07084FB1EA60}" srcOrd="3" destOrd="0" presId="urn:microsoft.com/office/officeart/2005/8/layout/default#1"/>
    <dgm:cxn modelId="{4B897470-1F16-504E-A519-DB8053673AD8}" type="presParOf" srcId="{B8E1A7B4-23B0-4C8D-BAF7-6FAC5D8FCA58}" destId="{B69294E2-7F72-42A1-ABEA-85FD8F7917BA}" srcOrd="4" destOrd="0" presId="urn:microsoft.com/office/officeart/2005/8/layout/default#1"/>
    <dgm:cxn modelId="{DF03CFB4-7315-2747-B1CB-5E0C44B50FCA}" type="presParOf" srcId="{B8E1A7B4-23B0-4C8D-BAF7-6FAC5D8FCA58}" destId="{37E83E07-6801-4775-B18E-85E99420D6C7}" srcOrd="5" destOrd="0" presId="urn:microsoft.com/office/officeart/2005/8/layout/default#1"/>
    <dgm:cxn modelId="{E0B5F72C-3E22-4541-8B73-1793ED734C11}" type="presParOf" srcId="{B8E1A7B4-23B0-4C8D-BAF7-6FAC5D8FCA58}" destId="{50A74C69-4D83-4546-B5BE-E606D19A2270}" srcOrd="6" destOrd="0" presId="urn:microsoft.com/office/officeart/2005/8/layout/default#1"/>
    <dgm:cxn modelId="{20B57FE6-C28D-9A4D-BEE6-A2FF22B3F52E}" type="presParOf" srcId="{B8E1A7B4-23B0-4C8D-BAF7-6FAC5D8FCA58}" destId="{D554A02C-89B7-4CF6-8CBE-74EF1D06E7A0}" srcOrd="7" destOrd="0" presId="urn:microsoft.com/office/officeart/2005/8/layout/default#1"/>
    <dgm:cxn modelId="{854DE925-98D8-5247-8AAC-01E98ED1333F}" type="presParOf" srcId="{B8E1A7B4-23B0-4C8D-BAF7-6FAC5D8FCA58}" destId="{96D4FCD2-4AA0-4FAA-93DA-8CAADD0A6C14}" srcOrd="8" destOrd="0" presId="urn:microsoft.com/office/officeart/2005/8/layout/default#1"/>
    <dgm:cxn modelId="{E69EE872-FD4B-D447-92DA-A6533FC5B745}" type="presParOf" srcId="{B8E1A7B4-23B0-4C8D-BAF7-6FAC5D8FCA58}" destId="{C54050ED-4570-4641-9889-223F43E6E5D4}" srcOrd="9" destOrd="0" presId="urn:microsoft.com/office/officeart/2005/8/layout/default#1"/>
    <dgm:cxn modelId="{426C199C-0486-2E43-B559-9F5090DAED53}" type="presParOf" srcId="{B8E1A7B4-23B0-4C8D-BAF7-6FAC5D8FCA58}" destId="{703D63F5-4B4B-44DB-8891-556D0FDF20F6}" srcOrd="10" destOrd="0" presId="urn:microsoft.com/office/officeart/2005/8/layout/default#1"/>
    <dgm:cxn modelId="{24E878AD-335D-A14E-B840-15AB434A95B6}" type="presParOf" srcId="{B8E1A7B4-23B0-4C8D-BAF7-6FAC5D8FCA58}" destId="{39766DEB-4D0A-4C41-8658-EACB233CF3C5}" srcOrd="11" destOrd="0" presId="urn:microsoft.com/office/officeart/2005/8/layout/default#1"/>
    <dgm:cxn modelId="{A9601DA6-DCA7-804C-89D7-0A046AB6BF5D}" type="presParOf" srcId="{B8E1A7B4-23B0-4C8D-BAF7-6FAC5D8FCA58}" destId="{59370BCB-43D1-4470-A77E-8D9CEBB1A24D}" srcOrd="12" destOrd="0" presId="urn:microsoft.com/office/officeart/2005/8/layout/default#1"/>
    <dgm:cxn modelId="{13D0714F-02B2-1147-8502-8A1A9200F248}" type="presParOf" srcId="{B8E1A7B4-23B0-4C8D-BAF7-6FAC5D8FCA58}" destId="{226307B0-1A45-41FD-9C04-DE974F3689B5}" srcOrd="13" destOrd="0" presId="urn:microsoft.com/office/officeart/2005/8/layout/default#1"/>
    <dgm:cxn modelId="{7CEFED16-6EA8-1C4F-8A8F-5A1B763EFAF7}" type="presParOf" srcId="{B8E1A7B4-23B0-4C8D-BAF7-6FAC5D8FCA58}" destId="{128FD260-DB81-48EB-A2DA-31167A572E79}" srcOrd="14" destOrd="0" presId="urn:microsoft.com/office/officeart/2005/8/layout/default#1"/>
    <dgm:cxn modelId="{EFEA3403-2943-E64A-8F79-05541D87BDC0}" type="presParOf" srcId="{B8E1A7B4-23B0-4C8D-BAF7-6FAC5D8FCA58}" destId="{26EDDF1A-B6B4-DC43-A6A6-23AF1AD44506}" srcOrd="15" destOrd="0" presId="urn:microsoft.com/office/officeart/2005/8/layout/default#1"/>
    <dgm:cxn modelId="{2937A598-388A-0D46-B078-A2C6460B2B6A}" type="presParOf" srcId="{B8E1A7B4-23B0-4C8D-BAF7-6FAC5D8FCA58}" destId="{D2EE87E7-69FA-4A85-A440-072D650C29F5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825CC-01B5-4246-890C-7D7D059D0A08}" type="doc">
      <dgm:prSet loTypeId="urn:microsoft.com/office/officeart/2005/8/layout/matrix1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4C65289E-36BF-49C6-BADE-15CF5202CDD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N" sz="3600" b="1" smtClean="0"/>
            <a:t>PGPEX</a:t>
          </a:r>
          <a:endParaRPr lang="en-IN" sz="3600" b="1" dirty="0"/>
        </a:p>
      </dgm:t>
    </dgm:pt>
    <dgm:pt modelId="{2FB80754-1014-4FA1-B844-EE990C3AF19E}" type="parTrans" cxnId="{FC9C79BC-779F-4A60-ACE0-CF58004D4A02}">
      <dgm:prSet/>
      <dgm:spPr/>
      <dgm:t>
        <a:bodyPr/>
        <a:lstStyle/>
        <a:p>
          <a:endParaRPr lang="en-IN" sz="2000"/>
        </a:p>
      </dgm:t>
    </dgm:pt>
    <dgm:pt modelId="{5F43B428-9308-4A37-958B-28B3D004C3E0}" type="sibTrans" cxnId="{FC9C79BC-779F-4A60-ACE0-CF58004D4A02}">
      <dgm:prSet/>
      <dgm:spPr/>
      <dgm:t>
        <a:bodyPr/>
        <a:lstStyle/>
        <a:p>
          <a:endParaRPr lang="en-IN" sz="2000"/>
        </a:p>
      </dgm:t>
    </dgm:pt>
    <dgm:pt modelId="{0006EF55-0BB5-4429-BE8B-17A1C3217F11}">
      <dgm:prSet phldrT="[Text]" custT="1"/>
      <dgm:spPr/>
      <dgm:t>
        <a:bodyPr anchor="b"/>
        <a:lstStyle/>
        <a:p>
          <a:r>
            <a:rPr lang="en-US" sz="2000" b="1" dirty="0" smtClean="0"/>
            <a:t>Exhaustive Curriculum </a:t>
          </a:r>
        </a:p>
        <a:p>
          <a:r>
            <a:rPr lang="en-US" sz="2000" dirty="0" smtClean="0"/>
            <a:t>6 terms, 810 Contact Hours, 27 Compulsory and 40+ elective offerings</a:t>
          </a:r>
          <a:endParaRPr lang="en-IN" sz="2000" dirty="0"/>
        </a:p>
      </dgm:t>
    </dgm:pt>
    <dgm:pt modelId="{B7FBC8B5-9239-44A7-825A-C1F2546184FA}" type="parTrans" cxnId="{130E853E-2361-4A9A-81FF-E6FDC569C146}">
      <dgm:prSet/>
      <dgm:spPr/>
      <dgm:t>
        <a:bodyPr/>
        <a:lstStyle/>
        <a:p>
          <a:endParaRPr lang="en-IN" sz="2000"/>
        </a:p>
      </dgm:t>
    </dgm:pt>
    <dgm:pt modelId="{2E1F6B47-FB37-4447-BEE8-7BC8E7807BC4}" type="sibTrans" cxnId="{130E853E-2361-4A9A-81FF-E6FDC569C146}">
      <dgm:prSet/>
      <dgm:spPr/>
      <dgm:t>
        <a:bodyPr/>
        <a:lstStyle/>
        <a:p>
          <a:endParaRPr lang="en-IN" sz="2000"/>
        </a:p>
      </dgm:t>
    </dgm:pt>
    <dgm:pt modelId="{A973A127-44BA-4E6C-B1E0-F4381CE98170}">
      <dgm:prSet phldrT="[Text]" custT="1"/>
      <dgm:spPr/>
      <dgm:t>
        <a:bodyPr anchor="b"/>
        <a:lstStyle/>
        <a:p>
          <a:endParaRPr lang="en-US" sz="2000" b="1" dirty="0" smtClean="0"/>
        </a:p>
        <a:p>
          <a:endParaRPr lang="en-US" sz="2000" b="1" dirty="0" smtClean="0"/>
        </a:p>
        <a:p>
          <a:endParaRPr lang="en-US" sz="2000" b="1" dirty="0" smtClean="0"/>
        </a:p>
        <a:p>
          <a:endParaRPr lang="en-US" sz="2000" b="1" dirty="0" smtClean="0"/>
        </a:p>
        <a:p>
          <a:r>
            <a:rPr lang="en-US" sz="2000" b="1" dirty="0" smtClean="0"/>
            <a:t>Unique Pedagogy </a:t>
          </a:r>
        </a:p>
        <a:p>
          <a:r>
            <a:rPr lang="en-US" sz="2000" dirty="0" smtClean="0"/>
            <a:t>Blend of theory, case discussions, simulation games and group projects</a:t>
          </a:r>
          <a:endParaRPr lang="en-IN" sz="2000" dirty="0"/>
        </a:p>
      </dgm:t>
    </dgm:pt>
    <dgm:pt modelId="{C5E7F351-1C12-4BF7-8010-9B82E2BE83AA}" type="parTrans" cxnId="{FC422631-9FFB-4629-8923-647DE5C5861F}">
      <dgm:prSet/>
      <dgm:spPr/>
      <dgm:t>
        <a:bodyPr/>
        <a:lstStyle/>
        <a:p>
          <a:endParaRPr lang="en-IN" sz="2000"/>
        </a:p>
      </dgm:t>
    </dgm:pt>
    <dgm:pt modelId="{8772B3BE-1E4C-47C6-9995-360049510036}" type="sibTrans" cxnId="{FC422631-9FFB-4629-8923-647DE5C5861F}">
      <dgm:prSet/>
      <dgm:spPr/>
      <dgm:t>
        <a:bodyPr/>
        <a:lstStyle/>
        <a:p>
          <a:endParaRPr lang="en-IN" sz="2000"/>
        </a:p>
      </dgm:t>
    </dgm:pt>
    <dgm:pt modelId="{F512A429-86AE-48D0-9502-D56EF18222B1}">
      <dgm:prSet phldrT="[Text]" custT="1"/>
      <dgm:spPr/>
      <dgm:t>
        <a:bodyPr tIns="36000" anchor="t"/>
        <a:lstStyle/>
        <a:p>
          <a:r>
            <a:rPr lang="en-US" sz="2000" b="1" dirty="0" smtClean="0"/>
            <a:t>International Immersion</a:t>
          </a:r>
        </a:p>
        <a:p>
          <a:r>
            <a:rPr lang="en-US" sz="2000" b="0" dirty="0" smtClean="0"/>
            <a:t>Across top American, European and Australian Business schools</a:t>
          </a:r>
          <a:endParaRPr lang="en-IN" sz="2000" dirty="0"/>
        </a:p>
      </dgm:t>
    </dgm:pt>
    <dgm:pt modelId="{C8D81C97-DA7A-4165-B738-C1307506CC9E}" type="parTrans" cxnId="{07DF33B0-139A-4B72-B157-8435E4AA276D}">
      <dgm:prSet/>
      <dgm:spPr/>
      <dgm:t>
        <a:bodyPr/>
        <a:lstStyle/>
        <a:p>
          <a:endParaRPr lang="en-IN" sz="2000"/>
        </a:p>
      </dgm:t>
    </dgm:pt>
    <dgm:pt modelId="{FABF3C60-7314-4CAB-9E12-8658C6B07F42}" type="sibTrans" cxnId="{07DF33B0-139A-4B72-B157-8435E4AA276D}">
      <dgm:prSet/>
      <dgm:spPr/>
      <dgm:t>
        <a:bodyPr/>
        <a:lstStyle/>
        <a:p>
          <a:endParaRPr lang="en-IN" sz="2000"/>
        </a:p>
      </dgm:t>
    </dgm:pt>
    <dgm:pt modelId="{66A8EF45-2F21-4AAF-9560-5990D9148D60}">
      <dgm:prSet phldrT="[Text]" custT="1"/>
      <dgm:spPr/>
      <dgm:t>
        <a:bodyPr tIns="36000" anchor="t"/>
        <a:lstStyle/>
        <a:p>
          <a:r>
            <a:rPr lang="en-IN" sz="2000" b="1" dirty="0" smtClean="0"/>
            <a:t>Innovative Curriculum </a:t>
          </a:r>
        </a:p>
        <a:p>
          <a:r>
            <a:rPr lang="en-IN" sz="2000" dirty="0" smtClean="0"/>
            <a:t>Designed to Develop Decision Making Abilities,  Analytical, Team-work and Communication Skills.</a:t>
          </a:r>
          <a:endParaRPr lang="en-IN" sz="2000" dirty="0"/>
        </a:p>
      </dgm:t>
    </dgm:pt>
    <dgm:pt modelId="{B9F678A4-F6AC-4D3F-B413-5E143900A44F}" type="parTrans" cxnId="{F86D0666-9F2B-4E09-8617-E51E431E8095}">
      <dgm:prSet/>
      <dgm:spPr/>
      <dgm:t>
        <a:bodyPr/>
        <a:lstStyle/>
        <a:p>
          <a:endParaRPr lang="en-IN" sz="2000"/>
        </a:p>
      </dgm:t>
    </dgm:pt>
    <dgm:pt modelId="{6E187F3C-9F47-43FE-B0AE-352AA159E0E9}" type="sibTrans" cxnId="{F86D0666-9F2B-4E09-8617-E51E431E8095}">
      <dgm:prSet/>
      <dgm:spPr/>
      <dgm:t>
        <a:bodyPr/>
        <a:lstStyle/>
        <a:p>
          <a:endParaRPr lang="en-IN" sz="2000"/>
        </a:p>
      </dgm:t>
    </dgm:pt>
    <dgm:pt modelId="{E18A7B3C-B33F-4477-A1DE-621B2CF44A15}" type="pres">
      <dgm:prSet presAssocID="{3C5825CC-01B5-4246-890C-7D7D059D0A0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FF4A1E3-FEAF-4F32-B253-01A80EFB61ED}" type="pres">
      <dgm:prSet presAssocID="{3C5825CC-01B5-4246-890C-7D7D059D0A08}" presName="matrix" presStyleCnt="0"/>
      <dgm:spPr/>
      <dgm:t>
        <a:bodyPr/>
        <a:lstStyle/>
        <a:p>
          <a:endParaRPr lang="en-IN"/>
        </a:p>
      </dgm:t>
    </dgm:pt>
    <dgm:pt modelId="{1642CB70-704E-4260-BD27-C8E643D953BD}" type="pres">
      <dgm:prSet presAssocID="{3C5825CC-01B5-4246-890C-7D7D059D0A08}" presName="tile1" presStyleLbl="node1" presStyleIdx="0" presStyleCnt="4"/>
      <dgm:spPr/>
      <dgm:t>
        <a:bodyPr/>
        <a:lstStyle/>
        <a:p>
          <a:endParaRPr lang="en-IN"/>
        </a:p>
      </dgm:t>
    </dgm:pt>
    <dgm:pt modelId="{B3218A93-9F2B-4C2C-95B2-9B1A388B7258}" type="pres">
      <dgm:prSet presAssocID="{3C5825CC-01B5-4246-890C-7D7D059D0A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4126AF-896C-4A67-8B8B-872CD00C24D7}" type="pres">
      <dgm:prSet presAssocID="{3C5825CC-01B5-4246-890C-7D7D059D0A08}" presName="tile2" presStyleLbl="node1" presStyleIdx="1" presStyleCnt="4"/>
      <dgm:spPr/>
      <dgm:t>
        <a:bodyPr/>
        <a:lstStyle/>
        <a:p>
          <a:endParaRPr lang="en-IN"/>
        </a:p>
      </dgm:t>
    </dgm:pt>
    <dgm:pt modelId="{402B7C5E-0593-423F-B2C1-7924B5DC741E}" type="pres">
      <dgm:prSet presAssocID="{3C5825CC-01B5-4246-890C-7D7D059D0A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A4BEFF-305D-4182-86FE-688FF509F5DB}" type="pres">
      <dgm:prSet presAssocID="{3C5825CC-01B5-4246-890C-7D7D059D0A08}" presName="tile3" presStyleLbl="node1" presStyleIdx="2" presStyleCnt="4"/>
      <dgm:spPr/>
      <dgm:t>
        <a:bodyPr/>
        <a:lstStyle/>
        <a:p>
          <a:endParaRPr lang="en-IN"/>
        </a:p>
      </dgm:t>
    </dgm:pt>
    <dgm:pt modelId="{5FB79DD3-E88D-4992-882E-AE6877C9BD0B}" type="pres">
      <dgm:prSet presAssocID="{3C5825CC-01B5-4246-890C-7D7D059D0A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CEE996-3111-4538-B26C-B039E491F551}" type="pres">
      <dgm:prSet presAssocID="{3C5825CC-01B5-4246-890C-7D7D059D0A08}" presName="tile4" presStyleLbl="node1" presStyleIdx="3" presStyleCnt="4"/>
      <dgm:spPr/>
      <dgm:t>
        <a:bodyPr/>
        <a:lstStyle/>
        <a:p>
          <a:endParaRPr lang="en-IN"/>
        </a:p>
      </dgm:t>
    </dgm:pt>
    <dgm:pt modelId="{DA35EC6A-6FBE-4A8F-B970-0B4E3062BE6A}" type="pres">
      <dgm:prSet presAssocID="{3C5825CC-01B5-4246-890C-7D7D059D0A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434047-B6A9-4493-8634-D8D5AC2CE43F}" type="pres">
      <dgm:prSet presAssocID="{3C5825CC-01B5-4246-890C-7D7D059D0A0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F86D0666-9F2B-4E09-8617-E51E431E8095}" srcId="{4C65289E-36BF-49C6-BADE-15CF5202CDDC}" destId="{66A8EF45-2F21-4AAF-9560-5990D9148D60}" srcOrd="3" destOrd="0" parTransId="{B9F678A4-F6AC-4D3F-B413-5E143900A44F}" sibTransId="{6E187F3C-9F47-43FE-B0AE-352AA159E0E9}"/>
    <dgm:cxn modelId="{87CFE3E4-3C4B-40B4-A13E-510E88094705}" type="presOf" srcId="{3C5825CC-01B5-4246-890C-7D7D059D0A08}" destId="{E18A7B3C-B33F-4477-A1DE-621B2CF44A15}" srcOrd="0" destOrd="0" presId="urn:microsoft.com/office/officeart/2005/8/layout/matrix1"/>
    <dgm:cxn modelId="{AC8407DD-0220-4792-B9D5-03CC06CEDD66}" type="presOf" srcId="{66A8EF45-2F21-4AAF-9560-5990D9148D60}" destId="{D6CEE996-3111-4538-B26C-B039E491F551}" srcOrd="0" destOrd="0" presId="urn:microsoft.com/office/officeart/2005/8/layout/matrix1"/>
    <dgm:cxn modelId="{81E6A645-797F-42EC-938C-02C9C2434BBC}" type="presOf" srcId="{A973A127-44BA-4E6C-B1E0-F4381CE98170}" destId="{914126AF-896C-4A67-8B8B-872CD00C24D7}" srcOrd="0" destOrd="0" presId="urn:microsoft.com/office/officeart/2005/8/layout/matrix1"/>
    <dgm:cxn modelId="{AFA377AB-5A36-4C79-B68B-DABAAFEBCE5C}" type="presOf" srcId="{0006EF55-0BB5-4429-BE8B-17A1C3217F11}" destId="{B3218A93-9F2B-4C2C-95B2-9B1A388B7258}" srcOrd="1" destOrd="0" presId="urn:microsoft.com/office/officeart/2005/8/layout/matrix1"/>
    <dgm:cxn modelId="{6D679FD3-5964-4BD4-9249-7D5EE0B10915}" type="presOf" srcId="{0006EF55-0BB5-4429-BE8B-17A1C3217F11}" destId="{1642CB70-704E-4260-BD27-C8E643D953BD}" srcOrd="0" destOrd="0" presId="urn:microsoft.com/office/officeart/2005/8/layout/matrix1"/>
    <dgm:cxn modelId="{15B28E0A-CC81-4BAE-8C16-22741F4A71BD}" type="presOf" srcId="{66A8EF45-2F21-4AAF-9560-5990D9148D60}" destId="{DA35EC6A-6FBE-4A8F-B970-0B4E3062BE6A}" srcOrd="1" destOrd="0" presId="urn:microsoft.com/office/officeart/2005/8/layout/matrix1"/>
    <dgm:cxn modelId="{82C7394F-62A7-48E2-9FD4-4F9FF3467F81}" type="presOf" srcId="{4C65289E-36BF-49C6-BADE-15CF5202CDDC}" destId="{AB434047-B6A9-4493-8634-D8D5AC2CE43F}" srcOrd="0" destOrd="0" presId="urn:microsoft.com/office/officeart/2005/8/layout/matrix1"/>
    <dgm:cxn modelId="{AAA8BBCC-1D21-44DE-8E33-0D389A7F7486}" type="presOf" srcId="{F512A429-86AE-48D0-9502-D56EF18222B1}" destId="{5FB79DD3-E88D-4992-882E-AE6877C9BD0B}" srcOrd="1" destOrd="0" presId="urn:microsoft.com/office/officeart/2005/8/layout/matrix1"/>
    <dgm:cxn modelId="{FC422631-9FFB-4629-8923-647DE5C5861F}" srcId="{4C65289E-36BF-49C6-BADE-15CF5202CDDC}" destId="{A973A127-44BA-4E6C-B1E0-F4381CE98170}" srcOrd="1" destOrd="0" parTransId="{C5E7F351-1C12-4BF7-8010-9B82E2BE83AA}" sibTransId="{8772B3BE-1E4C-47C6-9995-360049510036}"/>
    <dgm:cxn modelId="{07DF33B0-139A-4B72-B157-8435E4AA276D}" srcId="{4C65289E-36BF-49C6-BADE-15CF5202CDDC}" destId="{F512A429-86AE-48D0-9502-D56EF18222B1}" srcOrd="2" destOrd="0" parTransId="{C8D81C97-DA7A-4165-B738-C1307506CC9E}" sibTransId="{FABF3C60-7314-4CAB-9E12-8658C6B07F42}"/>
    <dgm:cxn modelId="{130E853E-2361-4A9A-81FF-E6FDC569C146}" srcId="{4C65289E-36BF-49C6-BADE-15CF5202CDDC}" destId="{0006EF55-0BB5-4429-BE8B-17A1C3217F11}" srcOrd="0" destOrd="0" parTransId="{B7FBC8B5-9239-44A7-825A-C1F2546184FA}" sibTransId="{2E1F6B47-FB37-4447-BEE8-7BC8E7807BC4}"/>
    <dgm:cxn modelId="{FC9C79BC-779F-4A60-ACE0-CF58004D4A02}" srcId="{3C5825CC-01B5-4246-890C-7D7D059D0A08}" destId="{4C65289E-36BF-49C6-BADE-15CF5202CDDC}" srcOrd="0" destOrd="0" parTransId="{2FB80754-1014-4FA1-B844-EE990C3AF19E}" sibTransId="{5F43B428-9308-4A37-958B-28B3D004C3E0}"/>
    <dgm:cxn modelId="{83D4D4F1-2E6C-489D-B593-AEE98EC80520}" type="presOf" srcId="{A973A127-44BA-4E6C-B1E0-F4381CE98170}" destId="{402B7C5E-0593-423F-B2C1-7924B5DC741E}" srcOrd="1" destOrd="0" presId="urn:microsoft.com/office/officeart/2005/8/layout/matrix1"/>
    <dgm:cxn modelId="{01C0FB15-18BC-49AE-9763-B2A25328BC06}" type="presOf" srcId="{F512A429-86AE-48D0-9502-D56EF18222B1}" destId="{A8A4BEFF-305D-4182-86FE-688FF509F5DB}" srcOrd="0" destOrd="0" presId="urn:microsoft.com/office/officeart/2005/8/layout/matrix1"/>
    <dgm:cxn modelId="{47A3EE5C-3620-497B-8256-3CDDA212ECDB}" type="presParOf" srcId="{E18A7B3C-B33F-4477-A1DE-621B2CF44A15}" destId="{5FF4A1E3-FEAF-4F32-B253-01A80EFB61ED}" srcOrd="0" destOrd="0" presId="urn:microsoft.com/office/officeart/2005/8/layout/matrix1"/>
    <dgm:cxn modelId="{AB461F2B-6573-40EE-B41E-921A6E294653}" type="presParOf" srcId="{5FF4A1E3-FEAF-4F32-B253-01A80EFB61ED}" destId="{1642CB70-704E-4260-BD27-C8E643D953BD}" srcOrd="0" destOrd="0" presId="urn:microsoft.com/office/officeart/2005/8/layout/matrix1"/>
    <dgm:cxn modelId="{86BEB418-C81D-4706-BE01-CD3C0DDCE52E}" type="presParOf" srcId="{5FF4A1E3-FEAF-4F32-B253-01A80EFB61ED}" destId="{B3218A93-9F2B-4C2C-95B2-9B1A388B7258}" srcOrd="1" destOrd="0" presId="urn:microsoft.com/office/officeart/2005/8/layout/matrix1"/>
    <dgm:cxn modelId="{BC478FB8-9B2E-4028-A708-2FD644091781}" type="presParOf" srcId="{5FF4A1E3-FEAF-4F32-B253-01A80EFB61ED}" destId="{914126AF-896C-4A67-8B8B-872CD00C24D7}" srcOrd="2" destOrd="0" presId="urn:microsoft.com/office/officeart/2005/8/layout/matrix1"/>
    <dgm:cxn modelId="{46E4730A-7241-4D23-9CB2-758DB106C758}" type="presParOf" srcId="{5FF4A1E3-FEAF-4F32-B253-01A80EFB61ED}" destId="{402B7C5E-0593-423F-B2C1-7924B5DC741E}" srcOrd="3" destOrd="0" presId="urn:microsoft.com/office/officeart/2005/8/layout/matrix1"/>
    <dgm:cxn modelId="{3B5EF672-0457-4338-A2B6-D5612655306F}" type="presParOf" srcId="{5FF4A1E3-FEAF-4F32-B253-01A80EFB61ED}" destId="{A8A4BEFF-305D-4182-86FE-688FF509F5DB}" srcOrd="4" destOrd="0" presId="urn:microsoft.com/office/officeart/2005/8/layout/matrix1"/>
    <dgm:cxn modelId="{AEACDCA5-E04F-4BCC-AD7F-B03D25245CBD}" type="presParOf" srcId="{5FF4A1E3-FEAF-4F32-B253-01A80EFB61ED}" destId="{5FB79DD3-E88D-4992-882E-AE6877C9BD0B}" srcOrd="5" destOrd="0" presId="urn:microsoft.com/office/officeart/2005/8/layout/matrix1"/>
    <dgm:cxn modelId="{6FFA3410-9AF5-42A9-A683-86414BF1AE8C}" type="presParOf" srcId="{5FF4A1E3-FEAF-4F32-B253-01A80EFB61ED}" destId="{D6CEE996-3111-4538-B26C-B039E491F551}" srcOrd="6" destOrd="0" presId="urn:microsoft.com/office/officeart/2005/8/layout/matrix1"/>
    <dgm:cxn modelId="{335B05D7-6E7D-4DE8-8BD4-BF3E79DFC0A8}" type="presParOf" srcId="{5FF4A1E3-FEAF-4F32-B253-01A80EFB61ED}" destId="{DA35EC6A-6FBE-4A8F-B970-0B4E3062BE6A}" srcOrd="7" destOrd="0" presId="urn:microsoft.com/office/officeart/2005/8/layout/matrix1"/>
    <dgm:cxn modelId="{A29A6418-1DDA-4B4A-8B39-435FBC6C941A}" type="presParOf" srcId="{E18A7B3C-B33F-4477-A1DE-621B2CF44A15}" destId="{AB434047-B6A9-4493-8634-D8D5AC2CE4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DE642-A5DD-4405-A1EE-AB63EF0D0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24461DB-2389-4C58-BF58-A15A4D6B9159}">
      <dgm:prSet phldrT="[Text]"/>
      <dgm:spPr/>
      <dgm:t>
        <a:bodyPr/>
        <a:lstStyle/>
        <a:p>
          <a:r>
            <a:rPr lang="en-IN" dirty="0" smtClean="0"/>
            <a:t>Finance Lab</a:t>
          </a:r>
          <a:endParaRPr lang="en-IN" dirty="0"/>
        </a:p>
      </dgm:t>
    </dgm:pt>
    <dgm:pt modelId="{5B9AC9E7-842E-43D3-8572-76A3FC683AFF}" type="parTrans" cxnId="{5E2921F3-3850-4F9D-943C-13DBD8A4FE88}">
      <dgm:prSet/>
      <dgm:spPr/>
      <dgm:t>
        <a:bodyPr/>
        <a:lstStyle/>
        <a:p>
          <a:endParaRPr lang="en-IN"/>
        </a:p>
      </dgm:t>
    </dgm:pt>
    <dgm:pt modelId="{9607E4CE-D4EB-4E69-ABFF-7BFB64D65229}" type="sibTrans" cxnId="{5E2921F3-3850-4F9D-943C-13DBD8A4FE88}">
      <dgm:prSet/>
      <dgm:spPr/>
      <dgm:t>
        <a:bodyPr/>
        <a:lstStyle/>
        <a:p>
          <a:endParaRPr lang="en-IN"/>
        </a:p>
      </dgm:t>
    </dgm:pt>
    <dgm:pt modelId="{AF7727EB-221C-4FB4-BD91-3DAFD3F19662}">
      <dgm:prSet phldrT="[Text]"/>
      <dgm:spPr/>
      <dgm:t>
        <a:bodyPr/>
        <a:lstStyle/>
        <a:p>
          <a:r>
            <a:rPr lang="en-IN" dirty="0" smtClean="0"/>
            <a:t>Management Centre for Human Values</a:t>
          </a:r>
          <a:endParaRPr lang="en-IN" dirty="0"/>
        </a:p>
      </dgm:t>
    </dgm:pt>
    <dgm:pt modelId="{80B89D27-AD60-45D8-9068-D5BB48EFFB25}" type="parTrans" cxnId="{21C35677-DC6D-4BBD-87CF-B1A9BD2724B4}">
      <dgm:prSet/>
      <dgm:spPr/>
      <dgm:t>
        <a:bodyPr/>
        <a:lstStyle/>
        <a:p>
          <a:endParaRPr lang="en-IN"/>
        </a:p>
      </dgm:t>
    </dgm:pt>
    <dgm:pt modelId="{6047DC3E-18DB-4B8D-AAFB-B36E2BDAEC62}" type="sibTrans" cxnId="{21C35677-DC6D-4BBD-87CF-B1A9BD2724B4}">
      <dgm:prSet/>
      <dgm:spPr/>
      <dgm:t>
        <a:bodyPr/>
        <a:lstStyle/>
        <a:p>
          <a:endParaRPr lang="en-IN"/>
        </a:p>
      </dgm:t>
    </dgm:pt>
    <dgm:pt modelId="{CB10FEDE-439B-455C-A780-4FA835B2B238}">
      <dgm:prSet phldrT="[Text]"/>
      <dgm:spPr/>
      <dgm:t>
        <a:bodyPr/>
        <a:lstStyle/>
        <a:p>
          <a:r>
            <a:rPr lang="en-IN" dirty="0" smtClean="0"/>
            <a:t>IIM Calcutta Case Research Centre</a:t>
          </a:r>
          <a:endParaRPr lang="en-IN" dirty="0"/>
        </a:p>
      </dgm:t>
    </dgm:pt>
    <dgm:pt modelId="{45ABFCD0-57B1-47C9-8E80-7C7235DD96CE}" type="parTrans" cxnId="{D939885E-707A-4874-8199-C7F6ED7DC20B}">
      <dgm:prSet/>
      <dgm:spPr/>
      <dgm:t>
        <a:bodyPr/>
        <a:lstStyle/>
        <a:p>
          <a:endParaRPr lang="en-IN"/>
        </a:p>
      </dgm:t>
    </dgm:pt>
    <dgm:pt modelId="{3C18BCAA-59C3-4E85-9029-9C1A1BCDF2A0}" type="sibTrans" cxnId="{D939885E-707A-4874-8199-C7F6ED7DC20B}">
      <dgm:prSet/>
      <dgm:spPr/>
      <dgm:t>
        <a:bodyPr/>
        <a:lstStyle/>
        <a:p>
          <a:endParaRPr lang="en-IN"/>
        </a:p>
      </dgm:t>
    </dgm:pt>
    <dgm:pt modelId="{7142BFCA-1E36-4CD8-9CE8-D8A5A817AD93}">
      <dgm:prSet phldrT="[Text]"/>
      <dgm:spPr/>
      <dgm:t>
        <a:bodyPr/>
        <a:lstStyle/>
        <a:p>
          <a:r>
            <a:rPr lang="en-US" dirty="0" smtClean="0"/>
            <a:t>Centre for Entrepreneurship &amp; Innovation</a:t>
          </a:r>
          <a:endParaRPr lang="en-IN" dirty="0"/>
        </a:p>
      </dgm:t>
    </dgm:pt>
    <dgm:pt modelId="{7C18D215-3E92-4F1F-BE2D-440E6C38025D}" type="parTrans" cxnId="{84534BE8-5528-4A8D-BF87-17E39FCA8D67}">
      <dgm:prSet/>
      <dgm:spPr/>
      <dgm:t>
        <a:bodyPr/>
        <a:lstStyle/>
        <a:p>
          <a:endParaRPr lang="en-IN"/>
        </a:p>
      </dgm:t>
    </dgm:pt>
    <dgm:pt modelId="{F9A11CFF-5C9C-4209-9C8A-E6317CDAA545}" type="sibTrans" cxnId="{84534BE8-5528-4A8D-BF87-17E39FCA8D67}">
      <dgm:prSet/>
      <dgm:spPr/>
      <dgm:t>
        <a:bodyPr/>
        <a:lstStyle/>
        <a:p>
          <a:endParaRPr lang="en-IN"/>
        </a:p>
      </dgm:t>
    </dgm:pt>
    <dgm:pt modelId="{DB240A08-572B-4E00-94FA-33615E63F74A}">
      <dgm:prSet phldrT="[Text]"/>
      <dgm:spPr/>
      <dgm:t>
        <a:bodyPr/>
        <a:lstStyle/>
        <a:p>
          <a:r>
            <a:rPr lang="en-US" dirty="0" smtClean="0"/>
            <a:t>Centre for Corporate Governance</a:t>
          </a:r>
          <a:endParaRPr lang="en-IN" dirty="0"/>
        </a:p>
      </dgm:t>
    </dgm:pt>
    <dgm:pt modelId="{426C000A-D3DD-4ADD-A473-214081032A5A}" type="parTrans" cxnId="{E02EF574-FC1E-4AA0-8BF9-BFA773B4FA0F}">
      <dgm:prSet/>
      <dgm:spPr/>
      <dgm:t>
        <a:bodyPr/>
        <a:lstStyle/>
        <a:p>
          <a:endParaRPr lang="en-IN"/>
        </a:p>
      </dgm:t>
    </dgm:pt>
    <dgm:pt modelId="{B2D197CA-5A62-4AD7-9D36-A24D57EA7883}" type="sibTrans" cxnId="{E02EF574-FC1E-4AA0-8BF9-BFA773B4FA0F}">
      <dgm:prSet/>
      <dgm:spPr/>
      <dgm:t>
        <a:bodyPr/>
        <a:lstStyle/>
        <a:p>
          <a:endParaRPr lang="en-IN"/>
        </a:p>
      </dgm:t>
    </dgm:pt>
    <dgm:pt modelId="{D83FFFDA-D372-42BE-9478-111D704521AB}" type="pres">
      <dgm:prSet presAssocID="{E0CDE642-A5DD-4405-A1EE-AB63EF0D0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29FDD3C-9085-40AD-B56D-5BFEF0F08C26}" type="pres">
      <dgm:prSet presAssocID="{A24461DB-2389-4C58-BF58-A15A4D6B9159}" presName="parentLin" presStyleCnt="0"/>
      <dgm:spPr/>
    </dgm:pt>
    <dgm:pt modelId="{7C25C689-CF1C-4739-8DBB-8C1162649482}" type="pres">
      <dgm:prSet presAssocID="{A24461DB-2389-4C58-BF58-A15A4D6B9159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A13DE8D1-D7E3-4B00-9A44-4CB09AF072EC}" type="pres">
      <dgm:prSet presAssocID="{A24461DB-2389-4C58-BF58-A15A4D6B91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32C3F3-BE2F-46BF-95EC-D0B5C5097539}" type="pres">
      <dgm:prSet presAssocID="{A24461DB-2389-4C58-BF58-A15A4D6B9159}" presName="negativeSpace" presStyleCnt="0"/>
      <dgm:spPr/>
    </dgm:pt>
    <dgm:pt modelId="{65F7016E-5D85-41CF-9D6E-27C675138A2B}" type="pres">
      <dgm:prSet presAssocID="{A24461DB-2389-4C58-BF58-A15A4D6B9159}" presName="childText" presStyleLbl="conFgAcc1" presStyleIdx="0" presStyleCnt="5">
        <dgm:presLayoutVars>
          <dgm:bulletEnabled val="1"/>
        </dgm:presLayoutVars>
      </dgm:prSet>
      <dgm:spPr/>
    </dgm:pt>
    <dgm:pt modelId="{722AD290-BE82-47E7-A823-34BAB41229C7}" type="pres">
      <dgm:prSet presAssocID="{9607E4CE-D4EB-4E69-ABFF-7BFB64D65229}" presName="spaceBetweenRectangles" presStyleCnt="0"/>
      <dgm:spPr/>
    </dgm:pt>
    <dgm:pt modelId="{94AF0775-9B8E-4B0B-A76B-38FDF4803BE0}" type="pres">
      <dgm:prSet presAssocID="{AF7727EB-221C-4FB4-BD91-3DAFD3F19662}" presName="parentLin" presStyleCnt="0"/>
      <dgm:spPr/>
    </dgm:pt>
    <dgm:pt modelId="{F9592DD2-1233-4F25-A717-10055100EDDA}" type="pres">
      <dgm:prSet presAssocID="{AF7727EB-221C-4FB4-BD91-3DAFD3F19662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D85818FA-FAAE-43C0-B8E0-539593D9877F}" type="pres">
      <dgm:prSet presAssocID="{AF7727EB-221C-4FB4-BD91-3DAFD3F196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AADB2B-CBF7-431D-8A9C-647784FEC024}" type="pres">
      <dgm:prSet presAssocID="{AF7727EB-221C-4FB4-BD91-3DAFD3F19662}" presName="negativeSpace" presStyleCnt="0"/>
      <dgm:spPr/>
    </dgm:pt>
    <dgm:pt modelId="{A6ADBB52-F37F-4AC2-98D1-23CE915C9816}" type="pres">
      <dgm:prSet presAssocID="{AF7727EB-221C-4FB4-BD91-3DAFD3F19662}" presName="childText" presStyleLbl="conFgAcc1" presStyleIdx="1" presStyleCnt="5">
        <dgm:presLayoutVars>
          <dgm:bulletEnabled val="1"/>
        </dgm:presLayoutVars>
      </dgm:prSet>
      <dgm:spPr/>
    </dgm:pt>
    <dgm:pt modelId="{BCA30CC6-2833-4504-B86F-248F2599F856}" type="pres">
      <dgm:prSet presAssocID="{6047DC3E-18DB-4B8D-AAFB-B36E2BDAEC62}" presName="spaceBetweenRectangles" presStyleCnt="0"/>
      <dgm:spPr/>
    </dgm:pt>
    <dgm:pt modelId="{0FCC7697-9459-45C7-B7CC-1A95E002D498}" type="pres">
      <dgm:prSet presAssocID="{CB10FEDE-439B-455C-A780-4FA835B2B238}" presName="parentLin" presStyleCnt="0"/>
      <dgm:spPr/>
    </dgm:pt>
    <dgm:pt modelId="{DDFA208B-D174-465F-AA05-A4A23CA42D02}" type="pres">
      <dgm:prSet presAssocID="{CB10FEDE-439B-455C-A780-4FA835B2B238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3111BDA3-E1CA-48E1-8BE2-FED775A54C32}" type="pres">
      <dgm:prSet presAssocID="{CB10FEDE-439B-455C-A780-4FA835B2B2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D1C10B-559B-4DA5-9E15-DAC5FE86CC2D}" type="pres">
      <dgm:prSet presAssocID="{CB10FEDE-439B-455C-A780-4FA835B2B238}" presName="negativeSpace" presStyleCnt="0"/>
      <dgm:spPr/>
    </dgm:pt>
    <dgm:pt modelId="{ED1DB276-DC89-4E93-A44D-D29318F2878B}" type="pres">
      <dgm:prSet presAssocID="{CB10FEDE-439B-455C-A780-4FA835B2B23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E3F21D-11FD-434E-A41C-1152F64090EF}" type="pres">
      <dgm:prSet presAssocID="{3C18BCAA-59C3-4E85-9029-9C1A1BCDF2A0}" presName="spaceBetweenRectangles" presStyleCnt="0"/>
      <dgm:spPr/>
    </dgm:pt>
    <dgm:pt modelId="{EC3373F4-2F3D-4798-ACAE-3D96824AF7A2}" type="pres">
      <dgm:prSet presAssocID="{7142BFCA-1E36-4CD8-9CE8-D8A5A817AD93}" presName="parentLin" presStyleCnt="0"/>
      <dgm:spPr/>
    </dgm:pt>
    <dgm:pt modelId="{E49E9F96-57B3-43A1-9C4A-547C9781E5CC}" type="pres">
      <dgm:prSet presAssocID="{7142BFCA-1E36-4CD8-9CE8-D8A5A817AD93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26F6F633-A22E-42AE-A7AE-499EDFB3CBCB}" type="pres">
      <dgm:prSet presAssocID="{7142BFCA-1E36-4CD8-9CE8-D8A5A817AD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7512C17-5B09-4B6F-9C58-721A27C4E437}" type="pres">
      <dgm:prSet presAssocID="{7142BFCA-1E36-4CD8-9CE8-D8A5A817AD93}" presName="negativeSpace" presStyleCnt="0"/>
      <dgm:spPr/>
    </dgm:pt>
    <dgm:pt modelId="{A56A4BFD-9CE6-46AB-8B3E-834D2A17992C}" type="pres">
      <dgm:prSet presAssocID="{7142BFCA-1E36-4CD8-9CE8-D8A5A817AD93}" presName="childText" presStyleLbl="conFgAcc1" presStyleIdx="3" presStyleCnt="5">
        <dgm:presLayoutVars>
          <dgm:bulletEnabled val="1"/>
        </dgm:presLayoutVars>
      </dgm:prSet>
      <dgm:spPr/>
    </dgm:pt>
    <dgm:pt modelId="{9B607A81-9DDE-46BE-8FE3-E92F0309C2C5}" type="pres">
      <dgm:prSet presAssocID="{F9A11CFF-5C9C-4209-9C8A-E6317CDAA545}" presName="spaceBetweenRectangles" presStyleCnt="0"/>
      <dgm:spPr/>
    </dgm:pt>
    <dgm:pt modelId="{A2D93054-6EC7-41C9-97AD-69219E98FA0D}" type="pres">
      <dgm:prSet presAssocID="{DB240A08-572B-4E00-94FA-33615E63F74A}" presName="parentLin" presStyleCnt="0"/>
      <dgm:spPr/>
    </dgm:pt>
    <dgm:pt modelId="{7C633B5F-DBEE-4C05-9AA5-8373C29CD03E}" type="pres">
      <dgm:prSet presAssocID="{DB240A08-572B-4E00-94FA-33615E63F74A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FF0E9CBE-4480-4576-8867-FFD86D3940F4}" type="pres">
      <dgm:prSet presAssocID="{DB240A08-572B-4E00-94FA-33615E63F7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C7D963-685B-4E05-9B4F-8B3240E484C0}" type="pres">
      <dgm:prSet presAssocID="{DB240A08-572B-4E00-94FA-33615E63F74A}" presName="negativeSpace" presStyleCnt="0"/>
      <dgm:spPr/>
    </dgm:pt>
    <dgm:pt modelId="{0439E242-2832-4C71-A518-A09B9A7D5D45}" type="pres">
      <dgm:prSet presAssocID="{DB240A08-572B-4E00-94FA-33615E63F7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4E0B30-2B0E-4856-BE7E-94F793B3B62C}" type="presOf" srcId="{7142BFCA-1E36-4CD8-9CE8-D8A5A817AD93}" destId="{E49E9F96-57B3-43A1-9C4A-547C9781E5CC}" srcOrd="0" destOrd="0" presId="urn:microsoft.com/office/officeart/2005/8/layout/list1"/>
    <dgm:cxn modelId="{EE46C915-EBE9-41BA-A889-54D9B238D5F6}" type="presOf" srcId="{AF7727EB-221C-4FB4-BD91-3DAFD3F19662}" destId="{D85818FA-FAAE-43C0-B8E0-539593D9877F}" srcOrd="1" destOrd="0" presId="urn:microsoft.com/office/officeart/2005/8/layout/list1"/>
    <dgm:cxn modelId="{D939885E-707A-4874-8199-C7F6ED7DC20B}" srcId="{E0CDE642-A5DD-4405-A1EE-AB63EF0D0D91}" destId="{CB10FEDE-439B-455C-A780-4FA835B2B238}" srcOrd="2" destOrd="0" parTransId="{45ABFCD0-57B1-47C9-8E80-7C7235DD96CE}" sibTransId="{3C18BCAA-59C3-4E85-9029-9C1A1BCDF2A0}"/>
    <dgm:cxn modelId="{E02EF574-FC1E-4AA0-8BF9-BFA773B4FA0F}" srcId="{E0CDE642-A5DD-4405-A1EE-AB63EF0D0D91}" destId="{DB240A08-572B-4E00-94FA-33615E63F74A}" srcOrd="4" destOrd="0" parTransId="{426C000A-D3DD-4ADD-A473-214081032A5A}" sibTransId="{B2D197CA-5A62-4AD7-9D36-A24D57EA7883}"/>
    <dgm:cxn modelId="{22496CE5-7376-4A51-8C70-0647D490367C}" type="presOf" srcId="{A24461DB-2389-4C58-BF58-A15A4D6B9159}" destId="{7C25C689-CF1C-4739-8DBB-8C1162649482}" srcOrd="0" destOrd="0" presId="urn:microsoft.com/office/officeart/2005/8/layout/list1"/>
    <dgm:cxn modelId="{8EF57054-54BF-4B75-8DC3-3D936320D2AD}" type="presOf" srcId="{E0CDE642-A5DD-4405-A1EE-AB63EF0D0D91}" destId="{D83FFFDA-D372-42BE-9478-111D704521AB}" srcOrd="0" destOrd="0" presId="urn:microsoft.com/office/officeart/2005/8/layout/list1"/>
    <dgm:cxn modelId="{21C35677-DC6D-4BBD-87CF-B1A9BD2724B4}" srcId="{E0CDE642-A5DD-4405-A1EE-AB63EF0D0D91}" destId="{AF7727EB-221C-4FB4-BD91-3DAFD3F19662}" srcOrd="1" destOrd="0" parTransId="{80B89D27-AD60-45D8-9068-D5BB48EFFB25}" sibTransId="{6047DC3E-18DB-4B8D-AAFB-B36E2BDAEC62}"/>
    <dgm:cxn modelId="{1E98F107-5551-45AB-8468-E80F6B35738B}" type="presOf" srcId="{CB10FEDE-439B-455C-A780-4FA835B2B238}" destId="{3111BDA3-E1CA-48E1-8BE2-FED775A54C32}" srcOrd="1" destOrd="0" presId="urn:microsoft.com/office/officeart/2005/8/layout/list1"/>
    <dgm:cxn modelId="{18798992-F692-472B-9A47-0B707C387B95}" type="presOf" srcId="{AF7727EB-221C-4FB4-BD91-3DAFD3F19662}" destId="{F9592DD2-1233-4F25-A717-10055100EDDA}" srcOrd="0" destOrd="0" presId="urn:microsoft.com/office/officeart/2005/8/layout/list1"/>
    <dgm:cxn modelId="{730C74A8-9FCD-4250-926B-3B80F9D8203D}" type="presOf" srcId="{7142BFCA-1E36-4CD8-9CE8-D8A5A817AD93}" destId="{26F6F633-A22E-42AE-A7AE-499EDFB3CBCB}" srcOrd="1" destOrd="0" presId="urn:microsoft.com/office/officeart/2005/8/layout/list1"/>
    <dgm:cxn modelId="{5E2921F3-3850-4F9D-943C-13DBD8A4FE88}" srcId="{E0CDE642-A5DD-4405-A1EE-AB63EF0D0D91}" destId="{A24461DB-2389-4C58-BF58-A15A4D6B9159}" srcOrd="0" destOrd="0" parTransId="{5B9AC9E7-842E-43D3-8572-76A3FC683AFF}" sibTransId="{9607E4CE-D4EB-4E69-ABFF-7BFB64D65229}"/>
    <dgm:cxn modelId="{916311B8-2242-49E7-AE0B-3E4FADEF1B69}" type="presOf" srcId="{DB240A08-572B-4E00-94FA-33615E63F74A}" destId="{7C633B5F-DBEE-4C05-9AA5-8373C29CD03E}" srcOrd="0" destOrd="0" presId="urn:microsoft.com/office/officeart/2005/8/layout/list1"/>
    <dgm:cxn modelId="{1FB95D4B-52D7-4B73-A4F9-B0B842ECB478}" type="presOf" srcId="{CB10FEDE-439B-455C-A780-4FA835B2B238}" destId="{DDFA208B-D174-465F-AA05-A4A23CA42D02}" srcOrd="0" destOrd="0" presId="urn:microsoft.com/office/officeart/2005/8/layout/list1"/>
    <dgm:cxn modelId="{84534BE8-5528-4A8D-BF87-17E39FCA8D67}" srcId="{E0CDE642-A5DD-4405-A1EE-AB63EF0D0D91}" destId="{7142BFCA-1E36-4CD8-9CE8-D8A5A817AD93}" srcOrd="3" destOrd="0" parTransId="{7C18D215-3E92-4F1F-BE2D-440E6C38025D}" sibTransId="{F9A11CFF-5C9C-4209-9C8A-E6317CDAA545}"/>
    <dgm:cxn modelId="{31B79744-060F-44C5-8F4A-0D30A1EAF93B}" type="presOf" srcId="{A24461DB-2389-4C58-BF58-A15A4D6B9159}" destId="{A13DE8D1-D7E3-4B00-9A44-4CB09AF072EC}" srcOrd="1" destOrd="0" presId="urn:microsoft.com/office/officeart/2005/8/layout/list1"/>
    <dgm:cxn modelId="{9763864E-6E64-494F-9761-1DA0539ED7C7}" type="presOf" srcId="{DB240A08-572B-4E00-94FA-33615E63F74A}" destId="{FF0E9CBE-4480-4576-8867-FFD86D3940F4}" srcOrd="1" destOrd="0" presId="urn:microsoft.com/office/officeart/2005/8/layout/list1"/>
    <dgm:cxn modelId="{53C1003C-8E3B-456E-8E83-7339096DF310}" type="presParOf" srcId="{D83FFFDA-D372-42BE-9478-111D704521AB}" destId="{D29FDD3C-9085-40AD-B56D-5BFEF0F08C26}" srcOrd="0" destOrd="0" presId="urn:microsoft.com/office/officeart/2005/8/layout/list1"/>
    <dgm:cxn modelId="{032FCC20-89BC-4188-A299-FB00B835D738}" type="presParOf" srcId="{D29FDD3C-9085-40AD-B56D-5BFEF0F08C26}" destId="{7C25C689-CF1C-4739-8DBB-8C1162649482}" srcOrd="0" destOrd="0" presId="urn:microsoft.com/office/officeart/2005/8/layout/list1"/>
    <dgm:cxn modelId="{73C33418-5CE7-4AD1-A6AD-A6FD5F4C872B}" type="presParOf" srcId="{D29FDD3C-9085-40AD-B56D-5BFEF0F08C26}" destId="{A13DE8D1-D7E3-4B00-9A44-4CB09AF072EC}" srcOrd="1" destOrd="0" presId="urn:microsoft.com/office/officeart/2005/8/layout/list1"/>
    <dgm:cxn modelId="{32C5C0DC-FF12-4A43-BEED-F1E5D5B48AE9}" type="presParOf" srcId="{D83FFFDA-D372-42BE-9478-111D704521AB}" destId="{F732C3F3-BE2F-46BF-95EC-D0B5C5097539}" srcOrd="1" destOrd="0" presId="urn:microsoft.com/office/officeart/2005/8/layout/list1"/>
    <dgm:cxn modelId="{ECB29AF4-CFCC-4BC9-88FE-F5F3E4A4448B}" type="presParOf" srcId="{D83FFFDA-D372-42BE-9478-111D704521AB}" destId="{65F7016E-5D85-41CF-9D6E-27C675138A2B}" srcOrd="2" destOrd="0" presId="urn:microsoft.com/office/officeart/2005/8/layout/list1"/>
    <dgm:cxn modelId="{910FD198-B482-4380-8610-8FB3CBF883C6}" type="presParOf" srcId="{D83FFFDA-D372-42BE-9478-111D704521AB}" destId="{722AD290-BE82-47E7-A823-34BAB41229C7}" srcOrd="3" destOrd="0" presId="urn:microsoft.com/office/officeart/2005/8/layout/list1"/>
    <dgm:cxn modelId="{38EE50F2-51C4-4900-AF8E-9DEB4726A80C}" type="presParOf" srcId="{D83FFFDA-D372-42BE-9478-111D704521AB}" destId="{94AF0775-9B8E-4B0B-A76B-38FDF4803BE0}" srcOrd="4" destOrd="0" presId="urn:microsoft.com/office/officeart/2005/8/layout/list1"/>
    <dgm:cxn modelId="{A186585C-4513-4E52-B97E-9C5BAF6363F3}" type="presParOf" srcId="{94AF0775-9B8E-4B0B-A76B-38FDF4803BE0}" destId="{F9592DD2-1233-4F25-A717-10055100EDDA}" srcOrd="0" destOrd="0" presId="urn:microsoft.com/office/officeart/2005/8/layout/list1"/>
    <dgm:cxn modelId="{80A17F13-0FE1-48C8-9616-1C203B4AF097}" type="presParOf" srcId="{94AF0775-9B8E-4B0B-A76B-38FDF4803BE0}" destId="{D85818FA-FAAE-43C0-B8E0-539593D9877F}" srcOrd="1" destOrd="0" presId="urn:microsoft.com/office/officeart/2005/8/layout/list1"/>
    <dgm:cxn modelId="{D8D89086-BB22-41B6-A3E5-67624150BFEC}" type="presParOf" srcId="{D83FFFDA-D372-42BE-9478-111D704521AB}" destId="{4FAADB2B-CBF7-431D-8A9C-647784FEC024}" srcOrd="5" destOrd="0" presId="urn:microsoft.com/office/officeart/2005/8/layout/list1"/>
    <dgm:cxn modelId="{C02EEE29-B991-4B6D-BF93-60BBA66CB1A5}" type="presParOf" srcId="{D83FFFDA-D372-42BE-9478-111D704521AB}" destId="{A6ADBB52-F37F-4AC2-98D1-23CE915C9816}" srcOrd="6" destOrd="0" presId="urn:microsoft.com/office/officeart/2005/8/layout/list1"/>
    <dgm:cxn modelId="{D14F51A0-3984-4AE7-A4C8-0599AAFF7C80}" type="presParOf" srcId="{D83FFFDA-D372-42BE-9478-111D704521AB}" destId="{BCA30CC6-2833-4504-B86F-248F2599F856}" srcOrd="7" destOrd="0" presId="urn:microsoft.com/office/officeart/2005/8/layout/list1"/>
    <dgm:cxn modelId="{E5BED861-67A8-44E0-BBC6-AA7F84EA7536}" type="presParOf" srcId="{D83FFFDA-D372-42BE-9478-111D704521AB}" destId="{0FCC7697-9459-45C7-B7CC-1A95E002D498}" srcOrd="8" destOrd="0" presId="urn:microsoft.com/office/officeart/2005/8/layout/list1"/>
    <dgm:cxn modelId="{4DEC103B-F4EB-4F5E-9EC4-5D57D6B431AF}" type="presParOf" srcId="{0FCC7697-9459-45C7-B7CC-1A95E002D498}" destId="{DDFA208B-D174-465F-AA05-A4A23CA42D02}" srcOrd="0" destOrd="0" presId="urn:microsoft.com/office/officeart/2005/8/layout/list1"/>
    <dgm:cxn modelId="{F2A908DA-CD24-45B7-9FDB-B350ED02C3FC}" type="presParOf" srcId="{0FCC7697-9459-45C7-B7CC-1A95E002D498}" destId="{3111BDA3-E1CA-48E1-8BE2-FED775A54C32}" srcOrd="1" destOrd="0" presId="urn:microsoft.com/office/officeart/2005/8/layout/list1"/>
    <dgm:cxn modelId="{EBF26363-024D-458D-88D0-BACAAA97262B}" type="presParOf" srcId="{D83FFFDA-D372-42BE-9478-111D704521AB}" destId="{D7D1C10B-559B-4DA5-9E15-DAC5FE86CC2D}" srcOrd="9" destOrd="0" presId="urn:microsoft.com/office/officeart/2005/8/layout/list1"/>
    <dgm:cxn modelId="{E9DD4F93-0277-40B0-9BBD-AF077CB67125}" type="presParOf" srcId="{D83FFFDA-D372-42BE-9478-111D704521AB}" destId="{ED1DB276-DC89-4E93-A44D-D29318F2878B}" srcOrd="10" destOrd="0" presId="urn:microsoft.com/office/officeart/2005/8/layout/list1"/>
    <dgm:cxn modelId="{15157748-D597-4CD7-86E0-16480E38C83C}" type="presParOf" srcId="{D83FFFDA-D372-42BE-9478-111D704521AB}" destId="{C0E3F21D-11FD-434E-A41C-1152F64090EF}" srcOrd="11" destOrd="0" presId="urn:microsoft.com/office/officeart/2005/8/layout/list1"/>
    <dgm:cxn modelId="{AFB4AEEB-EDEC-4F3F-AD39-756DCC8D89D8}" type="presParOf" srcId="{D83FFFDA-D372-42BE-9478-111D704521AB}" destId="{EC3373F4-2F3D-4798-ACAE-3D96824AF7A2}" srcOrd="12" destOrd="0" presId="urn:microsoft.com/office/officeart/2005/8/layout/list1"/>
    <dgm:cxn modelId="{4A48AA64-A369-4DED-8D59-5E7A1809CC08}" type="presParOf" srcId="{EC3373F4-2F3D-4798-ACAE-3D96824AF7A2}" destId="{E49E9F96-57B3-43A1-9C4A-547C9781E5CC}" srcOrd="0" destOrd="0" presId="urn:microsoft.com/office/officeart/2005/8/layout/list1"/>
    <dgm:cxn modelId="{83EC63F4-50A8-4C31-8502-C3059448F5C1}" type="presParOf" srcId="{EC3373F4-2F3D-4798-ACAE-3D96824AF7A2}" destId="{26F6F633-A22E-42AE-A7AE-499EDFB3CBCB}" srcOrd="1" destOrd="0" presId="urn:microsoft.com/office/officeart/2005/8/layout/list1"/>
    <dgm:cxn modelId="{E1CD04BF-63E4-412E-B1D5-2BA843C9B103}" type="presParOf" srcId="{D83FFFDA-D372-42BE-9478-111D704521AB}" destId="{E7512C17-5B09-4B6F-9C58-721A27C4E437}" srcOrd="13" destOrd="0" presId="urn:microsoft.com/office/officeart/2005/8/layout/list1"/>
    <dgm:cxn modelId="{4A6E86C7-5D66-4E5B-B6C2-491E49955F7B}" type="presParOf" srcId="{D83FFFDA-D372-42BE-9478-111D704521AB}" destId="{A56A4BFD-9CE6-46AB-8B3E-834D2A17992C}" srcOrd="14" destOrd="0" presId="urn:microsoft.com/office/officeart/2005/8/layout/list1"/>
    <dgm:cxn modelId="{51A627A4-7E1A-4366-B886-99E8E759376F}" type="presParOf" srcId="{D83FFFDA-D372-42BE-9478-111D704521AB}" destId="{9B607A81-9DDE-46BE-8FE3-E92F0309C2C5}" srcOrd="15" destOrd="0" presId="urn:microsoft.com/office/officeart/2005/8/layout/list1"/>
    <dgm:cxn modelId="{069ADE0A-3D56-4E64-896A-84C16FF1FB53}" type="presParOf" srcId="{D83FFFDA-D372-42BE-9478-111D704521AB}" destId="{A2D93054-6EC7-41C9-97AD-69219E98FA0D}" srcOrd="16" destOrd="0" presId="urn:microsoft.com/office/officeart/2005/8/layout/list1"/>
    <dgm:cxn modelId="{9E1FD5A0-E8C0-4DC5-ADDC-1C27708FEEFB}" type="presParOf" srcId="{A2D93054-6EC7-41C9-97AD-69219E98FA0D}" destId="{7C633B5F-DBEE-4C05-9AA5-8373C29CD03E}" srcOrd="0" destOrd="0" presId="urn:microsoft.com/office/officeart/2005/8/layout/list1"/>
    <dgm:cxn modelId="{F08A9799-2AEA-462F-B126-E85052EE7CD4}" type="presParOf" srcId="{A2D93054-6EC7-41C9-97AD-69219E98FA0D}" destId="{FF0E9CBE-4480-4576-8867-FFD86D3940F4}" srcOrd="1" destOrd="0" presId="urn:microsoft.com/office/officeart/2005/8/layout/list1"/>
    <dgm:cxn modelId="{6C1F02D4-2416-4355-B592-189BD71C4C5A}" type="presParOf" srcId="{D83FFFDA-D372-42BE-9478-111D704521AB}" destId="{5AC7D963-685B-4E05-9B4F-8B3240E484C0}" srcOrd="17" destOrd="0" presId="urn:microsoft.com/office/officeart/2005/8/layout/list1"/>
    <dgm:cxn modelId="{388BF14E-9DBD-428D-A8A3-0670A9B448D5}" type="presParOf" srcId="{D83FFFDA-D372-42BE-9478-111D704521AB}" destId="{0439E242-2832-4C71-A518-A09B9A7D5D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90F9A-987A-455F-82C3-6934566844E5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F775EFC6-A9AD-48C6-8FDB-D85F4A075E75}">
      <dgm:prSet phldrT="[Text]" custT="1"/>
      <dgm:spPr/>
      <dgm:t>
        <a:bodyPr/>
        <a:lstStyle/>
        <a:p>
          <a:r>
            <a:rPr lang="en-US" sz="2000" b="1" dirty="0" smtClean="0"/>
            <a:t>Class Size</a:t>
          </a:r>
        </a:p>
        <a:p>
          <a:r>
            <a:rPr lang="en-IN" sz="3200" b="1" dirty="0" smtClean="0"/>
            <a:t>50</a:t>
          </a:r>
          <a:endParaRPr lang="en-IN" sz="3200" b="1" dirty="0"/>
        </a:p>
      </dgm:t>
    </dgm:pt>
    <dgm:pt modelId="{34BAE667-4314-47CF-AF90-AAC0A15D7F35}" type="parTrans" cxnId="{D565A7BE-DE5F-402B-845C-63A3F64818AF}">
      <dgm:prSet/>
      <dgm:spPr/>
      <dgm:t>
        <a:bodyPr/>
        <a:lstStyle/>
        <a:p>
          <a:endParaRPr lang="en-IN" sz="2400"/>
        </a:p>
      </dgm:t>
    </dgm:pt>
    <dgm:pt modelId="{0FD6F314-139D-4C99-97C9-9CE69BF99A5B}" type="sibTrans" cxnId="{D565A7BE-DE5F-402B-845C-63A3F64818AF}">
      <dgm:prSet/>
      <dgm:spPr/>
      <dgm:t>
        <a:bodyPr/>
        <a:lstStyle/>
        <a:p>
          <a:endParaRPr lang="en-IN" sz="2400"/>
        </a:p>
      </dgm:t>
    </dgm:pt>
    <dgm:pt modelId="{BA5718EF-3F4E-4849-BAA6-8CCBEC2B604C}">
      <dgm:prSet phldrT="[Text]" custT="1"/>
      <dgm:spPr/>
      <dgm:t>
        <a:bodyPr/>
        <a:lstStyle/>
        <a:p>
          <a:r>
            <a:rPr lang="en-US" sz="2000" b="1" dirty="0" smtClean="0"/>
            <a:t>Average Work Experience</a:t>
          </a:r>
        </a:p>
        <a:p>
          <a:r>
            <a:rPr lang="en-IN" sz="3200" b="1" dirty="0" smtClean="0"/>
            <a:t>7.6 years</a:t>
          </a:r>
          <a:endParaRPr lang="en-IN" sz="3200" b="1" dirty="0"/>
        </a:p>
      </dgm:t>
    </dgm:pt>
    <dgm:pt modelId="{67F6A70B-9488-40CB-9EB1-F9FC0DF0D5CA}" type="parTrans" cxnId="{0F05B364-006A-43BF-B645-07FCBB45665B}">
      <dgm:prSet/>
      <dgm:spPr/>
      <dgm:t>
        <a:bodyPr/>
        <a:lstStyle/>
        <a:p>
          <a:endParaRPr lang="en-IN" sz="2400"/>
        </a:p>
      </dgm:t>
    </dgm:pt>
    <dgm:pt modelId="{DEAB4137-F65C-420D-880D-E3659A0ADA43}" type="sibTrans" cxnId="{0F05B364-006A-43BF-B645-07FCBB45665B}">
      <dgm:prSet/>
      <dgm:spPr/>
      <dgm:t>
        <a:bodyPr/>
        <a:lstStyle/>
        <a:p>
          <a:endParaRPr lang="en-IN" sz="2400"/>
        </a:p>
      </dgm:t>
    </dgm:pt>
    <dgm:pt modelId="{C6109816-CF81-4F9B-AB96-A2C641E6D578}">
      <dgm:prSet phldrT="[Text]" custT="1"/>
      <dgm:spPr/>
      <dgm:t>
        <a:bodyPr/>
        <a:lstStyle/>
        <a:p>
          <a:r>
            <a:rPr lang="en-US" sz="2000" b="1" dirty="0" smtClean="0"/>
            <a:t>Average Intl Work </a:t>
          </a:r>
          <a:r>
            <a:rPr lang="en-US" sz="2000" b="1" dirty="0" err="1" smtClean="0"/>
            <a:t>Exp</a:t>
          </a:r>
          <a:endParaRPr lang="en-US" sz="2000" b="1" dirty="0" smtClean="0"/>
        </a:p>
        <a:p>
          <a:r>
            <a:rPr lang="en-IN" sz="3200" b="1" dirty="0" smtClean="0"/>
            <a:t>14 months</a:t>
          </a:r>
          <a:endParaRPr lang="en-IN" sz="3200" b="1" dirty="0"/>
        </a:p>
      </dgm:t>
    </dgm:pt>
    <dgm:pt modelId="{7010E612-35B6-460E-832F-E44CEE39687A}" type="parTrans" cxnId="{E25BCE86-5815-4C65-B74B-4B07D91DBC90}">
      <dgm:prSet/>
      <dgm:spPr/>
      <dgm:t>
        <a:bodyPr/>
        <a:lstStyle/>
        <a:p>
          <a:endParaRPr lang="en-IN" sz="2400"/>
        </a:p>
      </dgm:t>
    </dgm:pt>
    <dgm:pt modelId="{10FD7E3D-B75D-41FB-B25B-C41B5B8AF9EE}" type="sibTrans" cxnId="{E25BCE86-5815-4C65-B74B-4B07D91DBC90}">
      <dgm:prSet/>
      <dgm:spPr/>
      <dgm:t>
        <a:bodyPr/>
        <a:lstStyle/>
        <a:p>
          <a:endParaRPr lang="en-IN" sz="2400"/>
        </a:p>
      </dgm:t>
    </dgm:pt>
    <dgm:pt modelId="{FC8B1A5A-8511-4B27-B657-789C45F2A615}">
      <dgm:prSet phldrT="[Text]" custT="1"/>
      <dgm:spPr/>
      <dgm:t>
        <a:bodyPr/>
        <a:lstStyle/>
        <a:p>
          <a:r>
            <a:rPr lang="en-US" sz="2000" b="1" dirty="0" smtClean="0"/>
            <a:t>Average GMAT Score</a:t>
          </a:r>
        </a:p>
        <a:p>
          <a:r>
            <a:rPr lang="en-US" sz="3200" b="1" dirty="0" smtClean="0"/>
            <a:t>702</a:t>
          </a:r>
          <a:endParaRPr lang="en-IN" sz="3200" b="1" dirty="0"/>
        </a:p>
      </dgm:t>
    </dgm:pt>
    <dgm:pt modelId="{7459EB7A-96DA-4B7D-861F-7EE8085A1BB2}" type="parTrans" cxnId="{D3A208DD-4C42-4902-8296-7A189E6A7B9A}">
      <dgm:prSet/>
      <dgm:spPr/>
      <dgm:t>
        <a:bodyPr/>
        <a:lstStyle/>
        <a:p>
          <a:endParaRPr lang="en-US"/>
        </a:p>
      </dgm:t>
    </dgm:pt>
    <dgm:pt modelId="{C3E2E8D4-33DF-4E66-9AC3-05B226ECBF79}" type="sibTrans" cxnId="{D3A208DD-4C42-4902-8296-7A189E6A7B9A}">
      <dgm:prSet/>
      <dgm:spPr/>
      <dgm:t>
        <a:bodyPr/>
        <a:lstStyle/>
        <a:p>
          <a:endParaRPr lang="en-US"/>
        </a:p>
      </dgm:t>
    </dgm:pt>
    <dgm:pt modelId="{ADD8BAC6-F5E6-48D9-8FC7-329BC3E03085}" type="pres">
      <dgm:prSet presAssocID="{0F990F9A-987A-455F-82C3-6934566844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4169A9A-252C-45E8-8DBB-F2A48442343B}" type="pres">
      <dgm:prSet presAssocID="{F775EFC6-A9AD-48C6-8FDB-D85F4A075E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A9FBFE-F297-42F0-BBFD-4CA241197466}" type="pres">
      <dgm:prSet presAssocID="{0FD6F314-139D-4C99-97C9-9CE69BF99A5B}" presName="sibTrans" presStyleCnt="0"/>
      <dgm:spPr/>
      <dgm:t>
        <a:bodyPr/>
        <a:lstStyle/>
        <a:p>
          <a:endParaRPr lang="en-IN"/>
        </a:p>
      </dgm:t>
    </dgm:pt>
    <dgm:pt modelId="{4FD728D8-D1B5-4248-890F-36E3B4E35B74}" type="pres">
      <dgm:prSet presAssocID="{FC8B1A5A-8511-4B27-B657-789C45F2A6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355BC4-5299-4326-8021-EFFCB50AFE81}" type="pres">
      <dgm:prSet presAssocID="{C3E2E8D4-33DF-4E66-9AC3-05B226ECBF79}" presName="sibTrans" presStyleCnt="0"/>
      <dgm:spPr/>
      <dgm:t>
        <a:bodyPr/>
        <a:lstStyle/>
        <a:p>
          <a:endParaRPr lang="en-IN"/>
        </a:p>
      </dgm:t>
    </dgm:pt>
    <dgm:pt modelId="{378FB648-9C68-4494-909B-64B686CA69C3}" type="pres">
      <dgm:prSet presAssocID="{BA5718EF-3F4E-4849-BAA6-8CCBEC2B60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395403-682F-4362-8AAF-A36BE9E0CB34}" type="pres">
      <dgm:prSet presAssocID="{DEAB4137-F65C-420D-880D-E3659A0ADA43}" presName="sibTrans" presStyleCnt="0"/>
      <dgm:spPr/>
      <dgm:t>
        <a:bodyPr/>
        <a:lstStyle/>
        <a:p>
          <a:endParaRPr lang="en-IN"/>
        </a:p>
      </dgm:t>
    </dgm:pt>
    <dgm:pt modelId="{B355F7C0-CF27-4476-AF92-3BD3F79758B0}" type="pres">
      <dgm:prSet presAssocID="{C6109816-CF81-4F9B-AB96-A2C641E6D5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0FDB24B-BD65-4652-88F0-CE866DAD391D}" type="presOf" srcId="{F775EFC6-A9AD-48C6-8FDB-D85F4A075E75}" destId="{14169A9A-252C-45E8-8DBB-F2A48442343B}" srcOrd="0" destOrd="0" presId="urn:microsoft.com/office/officeart/2005/8/layout/hList6"/>
    <dgm:cxn modelId="{34F43CE2-1556-463A-99EA-A06E9F81760E}" type="presOf" srcId="{C6109816-CF81-4F9B-AB96-A2C641E6D578}" destId="{B355F7C0-CF27-4476-AF92-3BD3F79758B0}" srcOrd="0" destOrd="0" presId="urn:microsoft.com/office/officeart/2005/8/layout/hList6"/>
    <dgm:cxn modelId="{EC1037F6-2F53-4CCE-98A7-737CFE8EBF8E}" type="presOf" srcId="{BA5718EF-3F4E-4849-BAA6-8CCBEC2B604C}" destId="{378FB648-9C68-4494-909B-64B686CA69C3}" srcOrd="0" destOrd="0" presId="urn:microsoft.com/office/officeart/2005/8/layout/hList6"/>
    <dgm:cxn modelId="{0F05B364-006A-43BF-B645-07FCBB45665B}" srcId="{0F990F9A-987A-455F-82C3-6934566844E5}" destId="{BA5718EF-3F4E-4849-BAA6-8CCBEC2B604C}" srcOrd="2" destOrd="0" parTransId="{67F6A70B-9488-40CB-9EB1-F9FC0DF0D5CA}" sibTransId="{DEAB4137-F65C-420D-880D-E3659A0ADA43}"/>
    <dgm:cxn modelId="{730DB8EA-FF1E-4A56-B7D9-97995BCF334D}" type="presOf" srcId="{FC8B1A5A-8511-4B27-B657-789C45F2A615}" destId="{4FD728D8-D1B5-4248-890F-36E3B4E35B74}" srcOrd="0" destOrd="0" presId="urn:microsoft.com/office/officeart/2005/8/layout/hList6"/>
    <dgm:cxn modelId="{7B7ED79C-6D2C-4DAD-9CC6-09ECBD128364}" type="presOf" srcId="{0F990F9A-987A-455F-82C3-6934566844E5}" destId="{ADD8BAC6-F5E6-48D9-8FC7-329BC3E03085}" srcOrd="0" destOrd="0" presId="urn:microsoft.com/office/officeart/2005/8/layout/hList6"/>
    <dgm:cxn modelId="{D565A7BE-DE5F-402B-845C-63A3F64818AF}" srcId="{0F990F9A-987A-455F-82C3-6934566844E5}" destId="{F775EFC6-A9AD-48C6-8FDB-D85F4A075E75}" srcOrd="0" destOrd="0" parTransId="{34BAE667-4314-47CF-AF90-AAC0A15D7F35}" sibTransId="{0FD6F314-139D-4C99-97C9-9CE69BF99A5B}"/>
    <dgm:cxn modelId="{E25BCE86-5815-4C65-B74B-4B07D91DBC90}" srcId="{0F990F9A-987A-455F-82C3-6934566844E5}" destId="{C6109816-CF81-4F9B-AB96-A2C641E6D578}" srcOrd="3" destOrd="0" parTransId="{7010E612-35B6-460E-832F-E44CEE39687A}" sibTransId="{10FD7E3D-B75D-41FB-B25B-C41B5B8AF9EE}"/>
    <dgm:cxn modelId="{D3A208DD-4C42-4902-8296-7A189E6A7B9A}" srcId="{0F990F9A-987A-455F-82C3-6934566844E5}" destId="{FC8B1A5A-8511-4B27-B657-789C45F2A615}" srcOrd="1" destOrd="0" parTransId="{7459EB7A-96DA-4B7D-861F-7EE8085A1BB2}" sibTransId="{C3E2E8D4-33DF-4E66-9AC3-05B226ECBF79}"/>
    <dgm:cxn modelId="{AC189B07-D56D-47AD-906E-D3A3BAA72418}" type="presParOf" srcId="{ADD8BAC6-F5E6-48D9-8FC7-329BC3E03085}" destId="{14169A9A-252C-45E8-8DBB-F2A48442343B}" srcOrd="0" destOrd="0" presId="urn:microsoft.com/office/officeart/2005/8/layout/hList6"/>
    <dgm:cxn modelId="{35C7CAF0-DD18-4175-B286-6C0DD72584C2}" type="presParOf" srcId="{ADD8BAC6-F5E6-48D9-8FC7-329BC3E03085}" destId="{00A9FBFE-F297-42F0-BBFD-4CA241197466}" srcOrd="1" destOrd="0" presId="urn:microsoft.com/office/officeart/2005/8/layout/hList6"/>
    <dgm:cxn modelId="{7AF2E9DF-60F5-4227-81AF-76D33C35D634}" type="presParOf" srcId="{ADD8BAC6-F5E6-48D9-8FC7-329BC3E03085}" destId="{4FD728D8-D1B5-4248-890F-36E3B4E35B74}" srcOrd="2" destOrd="0" presId="urn:microsoft.com/office/officeart/2005/8/layout/hList6"/>
    <dgm:cxn modelId="{5192175A-B8B2-48E7-8D5D-E2E4726D1A61}" type="presParOf" srcId="{ADD8BAC6-F5E6-48D9-8FC7-329BC3E03085}" destId="{18355BC4-5299-4326-8021-EFFCB50AFE81}" srcOrd="3" destOrd="0" presId="urn:microsoft.com/office/officeart/2005/8/layout/hList6"/>
    <dgm:cxn modelId="{5EDEE2A6-0A39-4F2A-809C-270DDA4A67F6}" type="presParOf" srcId="{ADD8BAC6-F5E6-48D9-8FC7-329BC3E03085}" destId="{378FB648-9C68-4494-909B-64B686CA69C3}" srcOrd="4" destOrd="0" presId="urn:microsoft.com/office/officeart/2005/8/layout/hList6"/>
    <dgm:cxn modelId="{EB4A578B-F112-49A0-B623-16B89659089B}" type="presParOf" srcId="{ADD8BAC6-F5E6-48D9-8FC7-329BC3E03085}" destId="{6B395403-682F-4362-8AAF-A36BE9E0CB34}" srcOrd="5" destOrd="0" presId="urn:microsoft.com/office/officeart/2005/8/layout/hList6"/>
    <dgm:cxn modelId="{EA8AE278-CD00-4CC0-89B8-A7FD88034A11}" type="presParOf" srcId="{ADD8BAC6-F5E6-48D9-8FC7-329BC3E03085}" destId="{B355F7C0-CF27-4476-AF92-3BD3F79758B0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37AC6-737A-4C4F-B484-4D9294C74EB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B529318-33CA-4774-87E4-CD13B9D7561B}">
      <dgm:prSet phldrT="[Text]"/>
      <dgm:spPr/>
      <dgm:t>
        <a:bodyPr/>
        <a:lstStyle/>
        <a:p>
          <a:r>
            <a:rPr lang="en-IN" dirty="0" err="1" smtClean="0"/>
            <a:t>Shekhar</a:t>
          </a:r>
          <a:r>
            <a:rPr lang="en-IN" dirty="0" smtClean="0"/>
            <a:t> Gupta</a:t>
          </a:r>
          <a:endParaRPr lang="en-IN" dirty="0"/>
        </a:p>
      </dgm:t>
    </dgm:pt>
    <dgm:pt modelId="{D6ABA204-B4FB-4B7B-97CA-45AADDDC62DC}" type="parTrans" cxnId="{8D8C3ED3-5697-477C-B09C-24E7378A4266}">
      <dgm:prSet/>
      <dgm:spPr/>
      <dgm:t>
        <a:bodyPr/>
        <a:lstStyle/>
        <a:p>
          <a:endParaRPr lang="en-IN"/>
        </a:p>
      </dgm:t>
    </dgm:pt>
    <dgm:pt modelId="{4EE775BE-6F6A-43BF-ACEC-11BCA548AC27}" type="sibTrans" cxnId="{8D8C3ED3-5697-477C-B09C-24E7378A4266}">
      <dgm:prSet/>
      <dgm:spPr/>
      <dgm:t>
        <a:bodyPr/>
        <a:lstStyle/>
        <a:p>
          <a:endParaRPr lang="en-IN"/>
        </a:p>
      </dgm:t>
    </dgm:pt>
    <dgm:pt modelId="{81000D97-09C5-4E15-9959-8EE29DEEA484}">
      <dgm:prSet phldrT="[Text]"/>
      <dgm:spPr/>
      <dgm:t>
        <a:bodyPr/>
        <a:lstStyle/>
        <a:p>
          <a:r>
            <a:rPr lang="en-IN" dirty="0" err="1" smtClean="0"/>
            <a:t>Prashant</a:t>
          </a:r>
          <a:r>
            <a:rPr lang="en-IN" dirty="0" smtClean="0"/>
            <a:t> </a:t>
          </a:r>
          <a:r>
            <a:rPr lang="en-IN" dirty="0" err="1" smtClean="0"/>
            <a:t>Pandey</a:t>
          </a:r>
          <a:r>
            <a:rPr lang="en-IN" dirty="0" smtClean="0"/>
            <a:t>, CEO, Radio </a:t>
          </a:r>
          <a:r>
            <a:rPr lang="en-IN" dirty="0" err="1" smtClean="0"/>
            <a:t>Mirchi</a:t>
          </a:r>
          <a:endParaRPr lang="en-IN" dirty="0"/>
        </a:p>
      </dgm:t>
    </dgm:pt>
    <dgm:pt modelId="{3530A6E6-3EC1-46AF-8C9D-EE77D6E08408}" type="parTrans" cxnId="{FB0BAE80-DB59-445A-BE87-818911EB405D}">
      <dgm:prSet/>
      <dgm:spPr/>
      <dgm:t>
        <a:bodyPr/>
        <a:lstStyle/>
        <a:p>
          <a:endParaRPr lang="en-IN"/>
        </a:p>
      </dgm:t>
    </dgm:pt>
    <dgm:pt modelId="{8797D429-86BB-48CD-A602-977EAFE675CB}" type="sibTrans" cxnId="{FB0BAE80-DB59-445A-BE87-818911EB405D}">
      <dgm:prSet/>
      <dgm:spPr/>
      <dgm:t>
        <a:bodyPr/>
        <a:lstStyle/>
        <a:p>
          <a:endParaRPr lang="en-IN"/>
        </a:p>
      </dgm:t>
    </dgm:pt>
    <dgm:pt modelId="{230CFF32-8FE9-4BC0-B728-AD9FDE264633}">
      <dgm:prSet phldrT="[Text]"/>
      <dgm:spPr/>
      <dgm:t>
        <a:bodyPr/>
        <a:lstStyle/>
        <a:p>
          <a:r>
            <a:rPr lang="en-US" dirty="0" err="1" smtClean="0"/>
            <a:t>Sudipta</a:t>
          </a:r>
          <a:r>
            <a:rPr lang="en-US" dirty="0" smtClean="0"/>
            <a:t> </a:t>
          </a:r>
          <a:r>
            <a:rPr lang="en-US" dirty="0" err="1" smtClean="0"/>
            <a:t>Sen</a:t>
          </a:r>
          <a:endParaRPr lang="en-US" dirty="0" smtClean="0"/>
        </a:p>
        <a:p>
          <a:r>
            <a:rPr lang="en-US" dirty="0" smtClean="0"/>
            <a:t>Regional Director - SAS</a:t>
          </a:r>
          <a:endParaRPr lang="en-IN" dirty="0"/>
        </a:p>
      </dgm:t>
    </dgm:pt>
    <dgm:pt modelId="{0241670E-61A1-423F-99D8-19E99FF5E299}" type="parTrans" cxnId="{1BD069D8-A7C7-4F80-8DE2-AFD2A432EEDE}">
      <dgm:prSet/>
      <dgm:spPr/>
      <dgm:t>
        <a:bodyPr/>
        <a:lstStyle/>
        <a:p>
          <a:endParaRPr lang="en-IN"/>
        </a:p>
      </dgm:t>
    </dgm:pt>
    <dgm:pt modelId="{141FFB67-05AE-433F-9D9C-CE67008A83E0}" type="sibTrans" cxnId="{1BD069D8-A7C7-4F80-8DE2-AFD2A432EEDE}">
      <dgm:prSet/>
      <dgm:spPr/>
      <dgm:t>
        <a:bodyPr/>
        <a:lstStyle/>
        <a:p>
          <a:endParaRPr lang="en-IN"/>
        </a:p>
      </dgm:t>
    </dgm:pt>
    <dgm:pt modelId="{89880046-6755-487D-B6B5-039BBA7AFAAC}">
      <dgm:prSet phldrT="[Text]"/>
      <dgm:spPr/>
      <dgm:t>
        <a:bodyPr/>
        <a:lstStyle/>
        <a:p>
          <a:r>
            <a:rPr lang="en-US" dirty="0" smtClean="0"/>
            <a:t>E. </a:t>
          </a:r>
          <a:r>
            <a:rPr lang="en-US" dirty="0" err="1" smtClean="0"/>
            <a:t>Sarath</a:t>
          </a:r>
          <a:r>
            <a:rPr lang="en-US" dirty="0" smtClean="0"/>
            <a:t> </a:t>
          </a:r>
          <a:r>
            <a:rPr lang="en-US" dirty="0" err="1" smtClean="0"/>
            <a:t>Babu</a:t>
          </a:r>
          <a:endParaRPr lang="en-US" dirty="0" smtClean="0"/>
        </a:p>
        <a:p>
          <a:r>
            <a:rPr lang="en-US" dirty="0" smtClean="0"/>
            <a:t>CEO </a:t>
          </a:r>
          <a:r>
            <a:rPr lang="en-US" dirty="0" err="1" smtClean="0"/>
            <a:t>Foodking</a:t>
          </a:r>
          <a:endParaRPr lang="en-IN" dirty="0"/>
        </a:p>
      </dgm:t>
    </dgm:pt>
    <dgm:pt modelId="{BC0C0FD9-245A-4098-B244-64A54E8BB5A9}" type="parTrans" cxnId="{5A4C4252-CAC7-46CD-ADB3-975854F7E0A5}">
      <dgm:prSet/>
      <dgm:spPr/>
      <dgm:t>
        <a:bodyPr/>
        <a:lstStyle/>
        <a:p>
          <a:endParaRPr lang="en-IN"/>
        </a:p>
      </dgm:t>
    </dgm:pt>
    <dgm:pt modelId="{D7329278-2EB4-48B2-9F49-F51F192A1746}" type="sibTrans" cxnId="{5A4C4252-CAC7-46CD-ADB3-975854F7E0A5}">
      <dgm:prSet/>
      <dgm:spPr/>
      <dgm:t>
        <a:bodyPr/>
        <a:lstStyle/>
        <a:p>
          <a:endParaRPr lang="en-IN"/>
        </a:p>
      </dgm:t>
    </dgm:pt>
    <dgm:pt modelId="{A2F530E8-ACCE-4CCB-9E6F-207DCDC791BC}" type="pres">
      <dgm:prSet presAssocID="{C0B37AC6-737A-4C4F-B484-4D9294C74E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CF10E3-349D-4C69-A66F-FD83C780FE9B}" type="pres">
      <dgm:prSet presAssocID="{8B529318-33CA-4774-87E4-CD13B9D7561B}" presName="compNode" presStyleCnt="0"/>
      <dgm:spPr/>
    </dgm:pt>
    <dgm:pt modelId="{39CDA64C-128A-4962-9AEA-52E709CB6B5F}" type="pres">
      <dgm:prSet presAssocID="{8B529318-33CA-4774-87E4-CD13B9D7561B}" presName="pictRect" presStyleLbl="node1" presStyleIdx="0" presStyleCnt="4" custScaleY="16957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F87DAC0-6979-4771-BC0D-5489CC3743C1}" type="pres">
      <dgm:prSet presAssocID="{8B529318-33CA-4774-87E4-CD13B9D7561B}" presName="textRect" presStyleLbl="revTx" presStyleIdx="0" presStyleCnt="4" custLinFactNeighborY="5578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7EA786-6A49-4B37-8C44-9518FC09EA5C}" type="pres">
      <dgm:prSet presAssocID="{4EE775BE-6F6A-43BF-ACEC-11BCA548AC27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EAAF5C6-EFBB-43C4-84F0-CA206634C7F8}" type="pres">
      <dgm:prSet presAssocID="{81000D97-09C5-4E15-9959-8EE29DEEA484}" presName="compNode" presStyleCnt="0"/>
      <dgm:spPr/>
    </dgm:pt>
    <dgm:pt modelId="{2EF037F3-79C5-4FDC-AA76-B6CCAC0E61F6}" type="pres">
      <dgm:prSet presAssocID="{81000D97-09C5-4E15-9959-8EE29DEEA484}" presName="pictRect" presStyleLbl="node1" presStyleIdx="1" presStyleCnt="4" custScaleY="172757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5E7D5F7-D205-4891-B01E-C3B5792EF8CC}" type="pres">
      <dgm:prSet presAssocID="{81000D97-09C5-4E15-9959-8EE29DEEA484}" presName="textRect" presStyleLbl="revTx" presStyleIdx="1" presStyleCnt="4" custLinFactNeighborY="4958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D0DEDA-3AE8-40E1-9ECF-B8F3E44D2FC0}" type="pres">
      <dgm:prSet presAssocID="{8797D429-86BB-48CD-A602-977EAFE675C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F49B85F-00B0-4482-BA24-344387181883}" type="pres">
      <dgm:prSet presAssocID="{230CFF32-8FE9-4BC0-B728-AD9FDE264633}" presName="compNode" presStyleCnt="0"/>
      <dgm:spPr/>
    </dgm:pt>
    <dgm:pt modelId="{679C9C5E-0A32-414D-B8FD-0094FE68382E}" type="pres">
      <dgm:prSet presAssocID="{230CFF32-8FE9-4BC0-B728-AD9FDE264633}" presName="pictRect" presStyleLbl="node1" presStyleIdx="2" presStyleCnt="4" custScaleY="154338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0FC3BD-5856-458D-BCA6-D166E38BAD4A}" type="pres">
      <dgm:prSet presAssocID="{230CFF32-8FE9-4BC0-B728-AD9FDE264633}" presName="textRect" presStyleLbl="revTx" presStyleIdx="2" presStyleCnt="4" custLinFactNeighborY="365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DC3868-0D78-4A84-988D-47D0385781B6}" type="pres">
      <dgm:prSet presAssocID="{141FFB67-05AE-433F-9D9C-CE67008A83E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D088B83-E64F-4823-A17F-FF56F95D1124}" type="pres">
      <dgm:prSet presAssocID="{89880046-6755-487D-B6B5-039BBA7AFAAC}" presName="compNode" presStyleCnt="0"/>
      <dgm:spPr/>
    </dgm:pt>
    <dgm:pt modelId="{E549A85B-1886-4204-A146-DEEF65A3C75E}" type="pres">
      <dgm:prSet presAssocID="{89880046-6755-487D-B6B5-039BBA7AFAAC}" presName="pictRect" presStyleLbl="node1" presStyleIdx="3" presStyleCnt="4" custScaleY="150692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5857AD-E036-48A6-8D1D-4904BF1353C2}" type="pres">
      <dgm:prSet presAssocID="{89880046-6755-487D-B6B5-039BBA7AFAAC}" presName="textRect" presStyleLbl="revTx" presStyleIdx="3" presStyleCnt="4" custLinFactNeighborY="371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B30A8FC-406A-434C-B54E-E94A48A93BD6}" type="presOf" srcId="{8797D429-86BB-48CD-A602-977EAFE675CB}" destId="{E5D0DEDA-3AE8-40E1-9ECF-B8F3E44D2FC0}" srcOrd="0" destOrd="0" presId="urn:microsoft.com/office/officeart/2005/8/layout/pList1#1"/>
    <dgm:cxn modelId="{1BD069D8-A7C7-4F80-8DE2-AFD2A432EEDE}" srcId="{C0B37AC6-737A-4C4F-B484-4D9294C74EBF}" destId="{230CFF32-8FE9-4BC0-B728-AD9FDE264633}" srcOrd="2" destOrd="0" parTransId="{0241670E-61A1-423F-99D8-19E99FF5E299}" sibTransId="{141FFB67-05AE-433F-9D9C-CE67008A83E0}"/>
    <dgm:cxn modelId="{11AA664F-4E00-4DC9-973D-77386300AEDD}" type="presOf" srcId="{C0B37AC6-737A-4C4F-B484-4D9294C74EBF}" destId="{A2F530E8-ACCE-4CCB-9E6F-207DCDC791BC}" srcOrd="0" destOrd="0" presId="urn:microsoft.com/office/officeart/2005/8/layout/pList1#1"/>
    <dgm:cxn modelId="{FB0BAE80-DB59-445A-BE87-818911EB405D}" srcId="{C0B37AC6-737A-4C4F-B484-4D9294C74EBF}" destId="{81000D97-09C5-4E15-9959-8EE29DEEA484}" srcOrd="1" destOrd="0" parTransId="{3530A6E6-3EC1-46AF-8C9D-EE77D6E08408}" sibTransId="{8797D429-86BB-48CD-A602-977EAFE675CB}"/>
    <dgm:cxn modelId="{836A1A9A-7D33-4FD4-ACA7-6B704395E981}" type="presOf" srcId="{8B529318-33CA-4774-87E4-CD13B9D7561B}" destId="{AF87DAC0-6979-4771-BC0D-5489CC3743C1}" srcOrd="0" destOrd="0" presId="urn:microsoft.com/office/officeart/2005/8/layout/pList1#1"/>
    <dgm:cxn modelId="{861ADFA0-537A-404F-AFEF-9992E80C7849}" type="presOf" srcId="{89880046-6755-487D-B6B5-039BBA7AFAAC}" destId="{395857AD-E036-48A6-8D1D-4904BF1353C2}" srcOrd="0" destOrd="0" presId="urn:microsoft.com/office/officeart/2005/8/layout/pList1#1"/>
    <dgm:cxn modelId="{5A4C4252-CAC7-46CD-ADB3-975854F7E0A5}" srcId="{C0B37AC6-737A-4C4F-B484-4D9294C74EBF}" destId="{89880046-6755-487D-B6B5-039BBA7AFAAC}" srcOrd="3" destOrd="0" parTransId="{BC0C0FD9-245A-4098-B244-64A54E8BB5A9}" sibTransId="{D7329278-2EB4-48B2-9F49-F51F192A1746}"/>
    <dgm:cxn modelId="{8D8C3ED3-5697-477C-B09C-24E7378A4266}" srcId="{C0B37AC6-737A-4C4F-B484-4D9294C74EBF}" destId="{8B529318-33CA-4774-87E4-CD13B9D7561B}" srcOrd="0" destOrd="0" parTransId="{D6ABA204-B4FB-4B7B-97CA-45AADDDC62DC}" sibTransId="{4EE775BE-6F6A-43BF-ACEC-11BCA548AC27}"/>
    <dgm:cxn modelId="{746553D1-FADE-48D3-81EF-D4A9DA7A0CEB}" type="presOf" srcId="{4EE775BE-6F6A-43BF-ACEC-11BCA548AC27}" destId="{147EA786-6A49-4B37-8C44-9518FC09EA5C}" srcOrd="0" destOrd="0" presId="urn:microsoft.com/office/officeart/2005/8/layout/pList1#1"/>
    <dgm:cxn modelId="{503905FB-CA6F-4BC3-B167-CD757B9AB39E}" type="presOf" srcId="{141FFB67-05AE-433F-9D9C-CE67008A83E0}" destId="{CBDC3868-0D78-4A84-988D-47D0385781B6}" srcOrd="0" destOrd="0" presId="urn:microsoft.com/office/officeart/2005/8/layout/pList1#1"/>
    <dgm:cxn modelId="{83C73C0A-2769-45CF-B942-01703851118F}" type="presOf" srcId="{81000D97-09C5-4E15-9959-8EE29DEEA484}" destId="{05E7D5F7-D205-4891-B01E-C3B5792EF8CC}" srcOrd="0" destOrd="0" presId="urn:microsoft.com/office/officeart/2005/8/layout/pList1#1"/>
    <dgm:cxn modelId="{80E9FAFB-BB4E-41BB-B55C-E3B2F4125AF5}" type="presOf" srcId="{230CFF32-8FE9-4BC0-B728-AD9FDE264633}" destId="{A20FC3BD-5856-458D-BCA6-D166E38BAD4A}" srcOrd="0" destOrd="0" presId="urn:microsoft.com/office/officeart/2005/8/layout/pList1#1"/>
    <dgm:cxn modelId="{02CABBE5-6417-48DF-8466-DADC5465893A}" type="presParOf" srcId="{A2F530E8-ACCE-4CCB-9E6F-207DCDC791BC}" destId="{E4CF10E3-349D-4C69-A66F-FD83C780FE9B}" srcOrd="0" destOrd="0" presId="urn:microsoft.com/office/officeart/2005/8/layout/pList1#1"/>
    <dgm:cxn modelId="{82080883-4516-4088-87A5-5057973D32C8}" type="presParOf" srcId="{E4CF10E3-349D-4C69-A66F-FD83C780FE9B}" destId="{39CDA64C-128A-4962-9AEA-52E709CB6B5F}" srcOrd="0" destOrd="0" presId="urn:microsoft.com/office/officeart/2005/8/layout/pList1#1"/>
    <dgm:cxn modelId="{5FEF443E-E8D7-412D-BF23-B6FD1FAE1D14}" type="presParOf" srcId="{E4CF10E3-349D-4C69-A66F-FD83C780FE9B}" destId="{AF87DAC0-6979-4771-BC0D-5489CC3743C1}" srcOrd="1" destOrd="0" presId="urn:microsoft.com/office/officeart/2005/8/layout/pList1#1"/>
    <dgm:cxn modelId="{14AC0BE3-7A2E-4A8C-BCBE-7FF3C813BBED}" type="presParOf" srcId="{A2F530E8-ACCE-4CCB-9E6F-207DCDC791BC}" destId="{147EA786-6A49-4B37-8C44-9518FC09EA5C}" srcOrd="1" destOrd="0" presId="urn:microsoft.com/office/officeart/2005/8/layout/pList1#1"/>
    <dgm:cxn modelId="{D8658E35-CA4A-4EB9-84BD-16191C5815C2}" type="presParOf" srcId="{A2F530E8-ACCE-4CCB-9E6F-207DCDC791BC}" destId="{6EAAF5C6-EFBB-43C4-84F0-CA206634C7F8}" srcOrd="2" destOrd="0" presId="urn:microsoft.com/office/officeart/2005/8/layout/pList1#1"/>
    <dgm:cxn modelId="{16A874E0-91D8-490E-B66D-B17065F24688}" type="presParOf" srcId="{6EAAF5C6-EFBB-43C4-84F0-CA206634C7F8}" destId="{2EF037F3-79C5-4FDC-AA76-B6CCAC0E61F6}" srcOrd="0" destOrd="0" presId="urn:microsoft.com/office/officeart/2005/8/layout/pList1#1"/>
    <dgm:cxn modelId="{49E683EE-FFAE-478D-AD5F-515164A0ED31}" type="presParOf" srcId="{6EAAF5C6-EFBB-43C4-84F0-CA206634C7F8}" destId="{05E7D5F7-D205-4891-B01E-C3B5792EF8CC}" srcOrd="1" destOrd="0" presId="urn:microsoft.com/office/officeart/2005/8/layout/pList1#1"/>
    <dgm:cxn modelId="{31016C10-BA9E-4A21-931C-58EF34CA72DC}" type="presParOf" srcId="{A2F530E8-ACCE-4CCB-9E6F-207DCDC791BC}" destId="{E5D0DEDA-3AE8-40E1-9ECF-B8F3E44D2FC0}" srcOrd="3" destOrd="0" presId="urn:microsoft.com/office/officeart/2005/8/layout/pList1#1"/>
    <dgm:cxn modelId="{CCC11016-8DAA-40E2-837F-12535FB40639}" type="presParOf" srcId="{A2F530E8-ACCE-4CCB-9E6F-207DCDC791BC}" destId="{3F49B85F-00B0-4482-BA24-344387181883}" srcOrd="4" destOrd="0" presId="urn:microsoft.com/office/officeart/2005/8/layout/pList1#1"/>
    <dgm:cxn modelId="{1B697887-A4F3-4240-A567-8C3FCFCCFFD8}" type="presParOf" srcId="{3F49B85F-00B0-4482-BA24-344387181883}" destId="{679C9C5E-0A32-414D-B8FD-0094FE68382E}" srcOrd="0" destOrd="0" presId="urn:microsoft.com/office/officeart/2005/8/layout/pList1#1"/>
    <dgm:cxn modelId="{EB770317-CB50-44FE-AC1F-B846403AFB72}" type="presParOf" srcId="{3F49B85F-00B0-4482-BA24-344387181883}" destId="{A20FC3BD-5856-458D-BCA6-D166E38BAD4A}" srcOrd="1" destOrd="0" presId="urn:microsoft.com/office/officeart/2005/8/layout/pList1#1"/>
    <dgm:cxn modelId="{B8D90ACD-7DFC-4C5C-B502-087EEFCBBE67}" type="presParOf" srcId="{A2F530E8-ACCE-4CCB-9E6F-207DCDC791BC}" destId="{CBDC3868-0D78-4A84-988D-47D0385781B6}" srcOrd="5" destOrd="0" presId="urn:microsoft.com/office/officeart/2005/8/layout/pList1#1"/>
    <dgm:cxn modelId="{0775A033-8C94-4719-B85D-FC4CA16D4555}" type="presParOf" srcId="{A2F530E8-ACCE-4CCB-9E6F-207DCDC791BC}" destId="{FD088B83-E64F-4823-A17F-FF56F95D1124}" srcOrd="6" destOrd="0" presId="urn:microsoft.com/office/officeart/2005/8/layout/pList1#1"/>
    <dgm:cxn modelId="{42A90DA3-4274-4F82-B0AE-FE4B1A30401F}" type="presParOf" srcId="{FD088B83-E64F-4823-A17F-FF56F95D1124}" destId="{E549A85B-1886-4204-A146-DEEF65A3C75E}" srcOrd="0" destOrd="0" presId="urn:microsoft.com/office/officeart/2005/8/layout/pList1#1"/>
    <dgm:cxn modelId="{E9F8DF9E-E5A1-40AF-8E24-58F8A4305316}" type="presParOf" srcId="{FD088B83-E64F-4823-A17F-FF56F95D1124}" destId="{395857AD-E036-48A6-8D1D-4904BF1353C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D2F6ED-8E37-4DD7-8AD8-C58B4F06EE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B539272-8B32-4E1F-96DA-DE901B2343A3}">
      <dgm:prSet phldrT="[Text]"/>
      <dgm:spPr/>
      <dgm:t>
        <a:bodyPr/>
        <a:lstStyle/>
        <a:p>
          <a:r>
            <a:rPr lang="en-IN" dirty="0" smtClean="0"/>
            <a:t>Contact</a:t>
          </a:r>
          <a:endParaRPr lang="en-IN" dirty="0"/>
        </a:p>
      </dgm:t>
    </dgm:pt>
    <dgm:pt modelId="{CDDEB62D-0AC5-4020-93DE-C41C77D1EA0C}" type="parTrans" cxnId="{D3B22B69-C5AA-460C-98E7-B5F3FC2F4267}">
      <dgm:prSet/>
      <dgm:spPr/>
      <dgm:t>
        <a:bodyPr/>
        <a:lstStyle/>
        <a:p>
          <a:endParaRPr lang="en-IN"/>
        </a:p>
      </dgm:t>
    </dgm:pt>
    <dgm:pt modelId="{EC9CCDC5-990E-4C98-ABD1-0FB93423CF21}" type="sibTrans" cxnId="{D3B22B69-C5AA-460C-98E7-B5F3FC2F4267}">
      <dgm:prSet/>
      <dgm:spPr/>
      <dgm:t>
        <a:bodyPr/>
        <a:lstStyle/>
        <a:p>
          <a:endParaRPr lang="en-IN"/>
        </a:p>
      </dgm:t>
    </dgm:pt>
    <dgm:pt modelId="{BDA9ED1E-3023-4EBD-A58B-993915630376}">
      <dgm:prSet phldrT="[Text]"/>
      <dgm:spPr/>
      <dgm:t>
        <a:bodyPr/>
        <a:lstStyle/>
        <a:p>
          <a:pPr algn="l"/>
          <a:r>
            <a:rPr lang="en-IN" dirty="0" smtClean="0"/>
            <a:t>PGPEX Office</a:t>
          </a:r>
          <a:br>
            <a:rPr lang="en-IN" dirty="0" smtClean="0"/>
          </a:br>
          <a:r>
            <a:rPr lang="en-IN" dirty="0" smtClean="0"/>
            <a:t>IIM Calcutta</a:t>
          </a:r>
          <a:br>
            <a:rPr lang="en-IN" dirty="0" smtClean="0"/>
          </a:br>
          <a:r>
            <a:rPr lang="en-IN" dirty="0" smtClean="0"/>
            <a:t>Diamond Harbour Road, </a:t>
          </a:r>
          <a:r>
            <a:rPr lang="en-IN" dirty="0" err="1" smtClean="0"/>
            <a:t>Joka</a:t>
          </a:r>
          <a:r>
            <a:rPr lang="en-IN" dirty="0" smtClean="0"/>
            <a:t/>
          </a:r>
          <a:br>
            <a:rPr lang="en-IN" dirty="0" smtClean="0"/>
          </a:br>
          <a:r>
            <a:rPr lang="en-IN" dirty="0" smtClean="0"/>
            <a:t>Kolkata 700 104</a:t>
          </a:r>
          <a:br>
            <a:rPr lang="en-IN" dirty="0" smtClean="0"/>
          </a:br>
          <a:r>
            <a:rPr lang="en-IN" dirty="0" smtClean="0"/>
            <a:t>West Bengal, India</a:t>
          </a:r>
          <a:endParaRPr lang="en-IN" dirty="0"/>
        </a:p>
      </dgm:t>
    </dgm:pt>
    <dgm:pt modelId="{95F30866-4A0D-4260-9CD4-E20DA276F255}" type="parTrans" cxnId="{8E510131-98E8-4DF7-96B3-9CF75C9B5375}">
      <dgm:prSet/>
      <dgm:spPr/>
      <dgm:t>
        <a:bodyPr/>
        <a:lstStyle/>
        <a:p>
          <a:endParaRPr lang="en-IN"/>
        </a:p>
      </dgm:t>
    </dgm:pt>
    <dgm:pt modelId="{EC7BA53B-EE43-4682-B2B6-29B7E7D6C2B9}" type="sibTrans" cxnId="{8E510131-98E8-4DF7-96B3-9CF75C9B5375}">
      <dgm:prSet/>
      <dgm:spPr/>
      <dgm:t>
        <a:bodyPr/>
        <a:lstStyle/>
        <a:p>
          <a:endParaRPr lang="en-IN"/>
        </a:p>
      </dgm:t>
    </dgm:pt>
    <dgm:pt modelId="{F580AF12-7933-4235-8217-95AD001AF868}" type="pres">
      <dgm:prSet presAssocID="{C6D2F6ED-8E37-4DD7-8AD8-C58B4F06E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14B7426-3C70-49D4-ACE6-E3D869666275}" type="pres">
      <dgm:prSet presAssocID="{4B539272-8B32-4E1F-96DA-DE901B2343A3}" presName="composite" presStyleCnt="0"/>
      <dgm:spPr/>
    </dgm:pt>
    <dgm:pt modelId="{DC06E894-9ABA-4575-9277-9FF94B63FF6B}" type="pres">
      <dgm:prSet presAssocID="{4B539272-8B32-4E1F-96DA-DE901B2343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A74E2F-6E66-416A-BD7A-D99A5BBE8D51}" type="pres">
      <dgm:prSet presAssocID="{4B539272-8B32-4E1F-96DA-DE901B2343A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510131-98E8-4DF7-96B3-9CF75C9B5375}" srcId="{4B539272-8B32-4E1F-96DA-DE901B2343A3}" destId="{BDA9ED1E-3023-4EBD-A58B-993915630376}" srcOrd="0" destOrd="0" parTransId="{95F30866-4A0D-4260-9CD4-E20DA276F255}" sibTransId="{EC7BA53B-EE43-4682-B2B6-29B7E7D6C2B9}"/>
    <dgm:cxn modelId="{D9B89E4F-ABD5-4F97-9F2C-F0BEAD33B60F}" type="presOf" srcId="{BDA9ED1E-3023-4EBD-A58B-993915630376}" destId="{E6A74E2F-6E66-416A-BD7A-D99A5BBE8D51}" srcOrd="0" destOrd="0" presId="urn:microsoft.com/office/officeart/2005/8/layout/hList1"/>
    <dgm:cxn modelId="{4357BDF4-B15A-4D13-801F-01FEFDCB2147}" type="presOf" srcId="{4B539272-8B32-4E1F-96DA-DE901B2343A3}" destId="{DC06E894-9ABA-4575-9277-9FF94B63FF6B}" srcOrd="0" destOrd="0" presId="urn:microsoft.com/office/officeart/2005/8/layout/hList1"/>
    <dgm:cxn modelId="{3F56AC19-F11C-4ACD-BD57-45FC3C9F3224}" type="presOf" srcId="{C6D2F6ED-8E37-4DD7-8AD8-C58B4F06EE79}" destId="{F580AF12-7933-4235-8217-95AD001AF868}" srcOrd="0" destOrd="0" presId="urn:microsoft.com/office/officeart/2005/8/layout/hList1"/>
    <dgm:cxn modelId="{D3B22B69-C5AA-460C-98E7-B5F3FC2F4267}" srcId="{C6D2F6ED-8E37-4DD7-8AD8-C58B4F06EE79}" destId="{4B539272-8B32-4E1F-96DA-DE901B2343A3}" srcOrd="0" destOrd="0" parTransId="{CDDEB62D-0AC5-4020-93DE-C41C77D1EA0C}" sibTransId="{EC9CCDC5-990E-4C98-ABD1-0FB93423CF21}"/>
    <dgm:cxn modelId="{96979AA6-5C66-48E6-9539-F425765B4DC3}" type="presParOf" srcId="{F580AF12-7933-4235-8217-95AD001AF868}" destId="{014B7426-3C70-49D4-ACE6-E3D869666275}" srcOrd="0" destOrd="0" presId="urn:microsoft.com/office/officeart/2005/8/layout/hList1"/>
    <dgm:cxn modelId="{0B7A8D3E-7C62-475A-ADF3-C1B172585D27}" type="presParOf" srcId="{014B7426-3C70-49D4-ACE6-E3D869666275}" destId="{DC06E894-9ABA-4575-9277-9FF94B63FF6B}" srcOrd="0" destOrd="0" presId="urn:microsoft.com/office/officeart/2005/8/layout/hList1"/>
    <dgm:cxn modelId="{33962ACA-60F2-4579-B4D8-4E5DB317FF21}" type="presParOf" srcId="{014B7426-3C70-49D4-ACE6-E3D869666275}" destId="{E6A74E2F-6E66-416A-BD7A-D99A5BBE8D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2B55D2-2583-487C-9ADD-1BB727CCCF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40BF307-19E2-42E0-AA2E-4E7F159EAF22}">
      <dgm:prSet phldrT="[Text]"/>
      <dgm:spPr/>
      <dgm:t>
        <a:bodyPr/>
        <a:lstStyle/>
        <a:p>
          <a:r>
            <a:rPr lang="en-US" b="1" dirty="0" smtClean="0"/>
            <a:t>Website: </a:t>
          </a:r>
          <a:r>
            <a:rPr lang="en-IN" dirty="0" smtClean="0">
              <a:cs typeface="Arial" charset="0"/>
            </a:rPr>
            <a:t>http://www.iimcal.ac.in/PGPEX</a:t>
          </a:r>
          <a:endParaRPr lang="en-IN" dirty="0"/>
        </a:p>
      </dgm:t>
    </dgm:pt>
    <dgm:pt modelId="{B976F10A-136F-46A7-9A04-2FAFB2B10DE2}" type="parTrans" cxnId="{4E9DEDE1-A524-46E2-9BD1-245CCC2F46E9}">
      <dgm:prSet/>
      <dgm:spPr/>
      <dgm:t>
        <a:bodyPr/>
        <a:lstStyle/>
        <a:p>
          <a:endParaRPr lang="en-IN"/>
        </a:p>
      </dgm:t>
    </dgm:pt>
    <dgm:pt modelId="{ACD75C52-1224-4DCB-B13F-F935E355C0C9}" type="sibTrans" cxnId="{4E9DEDE1-A524-46E2-9BD1-245CCC2F46E9}">
      <dgm:prSet/>
      <dgm:spPr/>
      <dgm:t>
        <a:bodyPr/>
        <a:lstStyle/>
        <a:p>
          <a:endParaRPr lang="en-IN"/>
        </a:p>
      </dgm:t>
    </dgm:pt>
    <dgm:pt modelId="{B43BB52F-007E-4775-8382-F374CE1E0DF4}">
      <dgm:prSet phldrT="[Text]"/>
      <dgm:spPr/>
      <dgm:t>
        <a:bodyPr/>
        <a:lstStyle/>
        <a:p>
          <a:r>
            <a:rPr lang="en-IN" b="1" dirty="0" smtClean="0"/>
            <a:t>e-mail: </a:t>
          </a:r>
          <a:r>
            <a:rPr lang="en-IN" b="0" dirty="0" smtClean="0"/>
            <a:t>p</a:t>
          </a:r>
          <a:r>
            <a:rPr lang="en-IN" dirty="0" smtClean="0"/>
            <a:t>gpex@iimcal.ac.in, pgpexconnect@iimcal.ac.in</a:t>
          </a:r>
          <a:endParaRPr lang="en-IN" dirty="0"/>
        </a:p>
      </dgm:t>
    </dgm:pt>
    <dgm:pt modelId="{767C34F9-83A5-4989-8CBB-75A440CC16FB}" type="parTrans" cxnId="{13BAE6D5-A913-4EC1-8C6D-F290922362FC}">
      <dgm:prSet/>
      <dgm:spPr/>
      <dgm:t>
        <a:bodyPr/>
        <a:lstStyle/>
        <a:p>
          <a:endParaRPr lang="en-IN"/>
        </a:p>
      </dgm:t>
    </dgm:pt>
    <dgm:pt modelId="{973F87DE-9D1C-4C94-86AB-0EF8B87EEFDD}" type="sibTrans" cxnId="{13BAE6D5-A913-4EC1-8C6D-F290922362FC}">
      <dgm:prSet/>
      <dgm:spPr/>
      <dgm:t>
        <a:bodyPr/>
        <a:lstStyle/>
        <a:p>
          <a:endParaRPr lang="en-IN"/>
        </a:p>
      </dgm:t>
    </dgm:pt>
    <dgm:pt modelId="{7E46F44C-4901-466C-B47A-CA267BFAF630}">
      <dgm:prSet/>
      <dgm:spPr/>
      <dgm:t>
        <a:bodyPr/>
        <a:lstStyle/>
        <a:p>
          <a:r>
            <a:rPr lang="en-IN" b="1" smtClean="0"/>
            <a:t>Facebook: </a:t>
          </a:r>
          <a:r>
            <a:rPr lang="en-IN" smtClean="0"/>
            <a:t>https://www.facebook.com/iimcpgpex</a:t>
          </a:r>
          <a:endParaRPr lang="en-US" dirty="0" smtClean="0"/>
        </a:p>
      </dgm:t>
    </dgm:pt>
    <dgm:pt modelId="{85F347F7-D83F-437B-BC57-2A6C50720D72}" type="parTrans" cxnId="{779B1CED-7AE8-402F-A83B-778CBD595D12}">
      <dgm:prSet/>
      <dgm:spPr/>
      <dgm:t>
        <a:bodyPr/>
        <a:lstStyle/>
        <a:p>
          <a:endParaRPr lang="en-IN"/>
        </a:p>
      </dgm:t>
    </dgm:pt>
    <dgm:pt modelId="{E4445765-EEEB-4E65-96EB-16F3CD893078}" type="sibTrans" cxnId="{779B1CED-7AE8-402F-A83B-778CBD595D12}">
      <dgm:prSet/>
      <dgm:spPr/>
      <dgm:t>
        <a:bodyPr/>
        <a:lstStyle/>
        <a:p>
          <a:endParaRPr lang="en-IN"/>
        </a:p>
      </dgm:t>
    </dgm:pt>
    <dgm:pt modelId="{0C6DFEE3-EC47-4B0B-AD5E-BDF232B9351D}" type="pres">
      <dgm:prSet presAssocID="{6C2B55D2-2583-487C-9ADD-1BB727CCCF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073616E-E8B0-42A6-8DE3-095297DBDA41}" type="pres">
      <dgm:prSet presAssocID="{340BF307-19E2-42E0-AA2E-4E7F159EAF22}" presName="parentLin" presStyleCnt="0"/>
      <dgm:spPr/>
    </dgm:pt>
    <dgm:pt modelId="{04DE77DF-E3FE-4A34-95C2-E9EF91FEDF47}" type="pres">
      <dgm:prSet presAssocID="{340BF307-19E2-42E0-AA2E-4E7F159EAF22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8D13F10-903B-4D7B-8D04-FB56CEE3848E}" type="pres">
      <dgm:prSet presAssocID="{340BF307-19E2-42E0-AA2E-4E7F159EAF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C80F4F-207C-42C8-AE6B-E10024AD849C}" type="pres">
      <dgm:prSet presAssocID="{340BF307-19E2-42E0-AA2E-4E7F159EAF22}" presName="negativeSpace" presStyleCnt="0"/>
      <dgm:spPr/>
    </dgm:pt>
    <dgm:pt modelId="{5B604131-81BB-4486-A1C7-686576AACAE9}" type="pres">
      <dgm:prSet presAssocID="{340BF307-19E2-42E0-AA2E-4E7F159EAF22}" presName="childText" presStyleLbl="conFgAcc1" presStyleIdx="0" presStyleCnt="3">
        <dgm:presLayoutVars>
          <dgm:bulletEnabled val="1"/>
        </dgm:presLayoutVars>
      </dgm:prSet>
      <dgm:spPr/>
    </dgm:pt>
    <dgm:pt modelId="{5377190F-5D60-4C57-94AC-69FF1DE3A51D}" type="pres">
      <dgm:prSet presAssocID="{ACD75C52-1224-4DCB-B13F-F935E355C0C9}" presName="spaceBetweenRectangles" presStyleCnt="0"/>
      <dgm:spPr/>
    </dgm:pt>
    <dgm:pt modelId="{EDB228EE-40EA-4659-A2DB-3FB2889A20AE}" type="pres">
      <dgm:prSet presAssocID="{B43BB52F-007E-4775-8382-F374CE1E0DF4}" presName="parentLin" presStyleCnt="0"/>
      <dgm:spPr/>
    </dgm:pt>
    <dgm:pt modelId="{318CC859-AF60-44CD-BC7C-16563683E909}" type="pres">
      <dgm:prSet presAssocID="{B43BB52F-007E-4775-8382-F374CE1E0DF4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40655B7-076C-4302-B7CD-24161FAAAED0}" type="pres">
      <dgm:prSet presAssocID="{B43BB52F-007E-4775-8382-F374CE1E0D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26C2DE-E670-4D37-BA1B-9BEFD6D3FA45}" type="pres">
      <dgm:prSet presAssocID="{B43BB52F-007E-4775-8382-F374CE1E0DF4}" presName="negativeSpace" presStyleCnt="0"/>
      <dgm:spPr/>
    </dgm:pt>
    <dgm:pt modelId="{88C6256F-DC7C-4E3A-A54A-8BF725798A89}" type="pres">
      <dgm:prSet presAssocID="{B43BB52F-007E-4775-8382-F374CE1E0DF4}" presName="childText" presStyleLbl="conFgAcc1" presStyleIdx="1" presStyleCnt="3">
        <dgm:presLayoutVars>
          <dgm:bulletEnabled val="1"/>
        </dgm:presLayoutVars>
      </dgm:prSet>
      <dgm:spPr/>
    </dgm:pt>
    <dgm:pt modelId="{FCAF5339-06AB-41C9-926B-D0E1AEC887BD}" type="pres">
      <dgm:prSet presAssocID="{973F87DE-9D1C-4C94-86AB-0EF8B87EEFDD}" presName="spaceBetweenRectangles" presStyleCnt="0"/>
      <dgm:spPr/>
    </dgm:pt>
    <dgm:pt modelId="{98E62562-CFDA-4B27-9395-D5588F99C4FC}" type="pres">
      <dgm:prSet presAssocID="{7E46F44C-4901-466C-B47A-CA267BFAF630}" presName="parentLin" presStyleCnt="0"/>
      <dgm:spPr/>
    </dgm:pt>
    <dgm:pt modelId="{939E3961-1459-4A59-9421-CE5CC63ADF9F}" type="pres">
      <dgm:prSet presAssocID="{7E46F44C-4901-466C-B47A-CA267BFAF630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9046DACD-B390-4A79-BAD9-BD969612A84C}" type="pres">
      <dgm:prSet presAssocID="{7E46F44C-4901-466C-B47A-CA267BFAF6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E6E9FB-881F-401D-842C-DE09795A87D7}" type="pres">
      <dgm:prSet presAssocID="{7E46F44C-4901-466C-B47A-CA267BFAF630}" presName="negativeSpace" presStyleCnt="0"/>
      <dgm:spPr/>
    </dgm:pt>
    <dgm:pt modelId="{6E49ED60-D311-4517-95C2-DA2EF4EBA1BF}" type="pres">
      <dgm:prSet presAssocID="{7E46F44C-4901-466C-B47A-CA267BFAF6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9B1CED-7AE8-402F-A83B-778CBD595D12}" srcId="{6C2B55D2-2583-487C-9ADD-1BB727CCCF28}" destId="{7E46F44C-4901-466C-B47A-CA267BFAF630}" srcOrd="2" destOrd="0" parTransId="{85F347F7-D83F-437B-BC57-2A6C50720D72}" sibTransId="{E4445765-EEEB-4E65-96EB-16F3CD893078}"/>
    <dgm:cxn modelId="{6093A9C9-C8E3-4189-A514-5D139C4C3904}" type="presOf" srcId="{7E46F44C-4901-466C-B47A-CA267BFAF630}" destId="{9046DACD-B390-4A79-BAD9-BD969612A84C}" srcOrd="1" destOrd="0" presId="urn:microsoft.com/office/officeart/2005/8/layout/list1"/>
    <dgm:cxn modelId="{1D793F8F-0C3F-467F-A8A4-796847953BCE}" type="presOf" srcId="{340BF307-19E2-42E0-AA2E-4E7F159EAF22}" destId="{18D13F10-903B-4D7B-8D04-FB56CEE3848E}" srcOrd="1" destOrd="0" presId="urn:microsoft.com/office/officeart/2005/8/layout/list1"/>
    <dgm:cxn modelId="{13BAE6D5-A913-4EC1-8C6D-F290922362FC}" srcId="{6C2B55D2-2583-487C-9ADD-1BB727CCCF28}" destId="{B43BB52F-007E-4775-8382-F374CE1E0DF4}" srcOrd="1" destOrd="0" parTransId="{767C34F9-83A5-4989-8CBB-75A440CC16FB}" sibTransId="{973F87DE-9D1C-4C94-86AB-0EF8B87EEFDD}"/>
    <dgm:cxn modelId="{5977A280-A25B-4856-A0B1-2B8496B2F256}" type="presOf" srcId="{340BF307-19E2-42E0-AA2E-4E7F159EAF22}" destId="{04DE77DF-E3FE-4A34-95C2-E9EF91FEDF47}" srcOrd="0" destOrd="0" presId="urn:microsoft.com/office/officeart/2005/8/layout/list1"/>
    <dgm:cxn modelId="{4E9DEDE1-A524-46E2-9BD1-245CCC2F46E9}" srcId="{6C2B55D2-2583-487C-9ADD-1BB727CCCF28}" destId="{340BF307-19E2-42E0-AA2E-4E7F159EAF22}" srcOrd="0" destOrd="0" parTransId="{B976F10A-136F-46A7-9A04-2FAFB2B10DE2}" sibTransId="{ACD75C52-1224-4DCB-B13F-F935E355C0C9}"/>
    <dgm:cxn modelId="{70B2DCAB-B389-403D-A212-87321EC6BE08}" type="presOf" srcId="{6C2B55D2-2583-487C-9ADD-1BB727CCCF28}" destId="{0C6DFEE3-EC47-4B0B-AD5E-BDF232B9351D}" srcOrd="0" destOrd="0" presId="urn:microsoft.com/office/officeart/2005/8/layout/list1"/>
    <dgm:cxn modelId="{9C9D0730-5372-492D-9C44-EA671FB7E063}" type="presOf" srcId="{7E46F44C-4901-466C-B47A-CA267BFAF630}" destId="{939E3961-1459-4A59-9421-CE5CC63ADF9F}" srcOrd="0" destOrd="0" presId="urn:microsoft.com/office/officeart/2005/8/layout/list1"/>
    <dgm:cxn modelId="{8545AFEF-BCAD-44AC-98AF-EF2A24DA0F1A}" type="presOf" srcId="{B43BB52F-007E-4775-8382-F374CE1E0DF4}" destId="{A40655B7-076C-4302-B7CD-24161FAAAED0}" srcOrd="1" destOrd="0" presId="urn:microsoft.com/office/officeart/2005/8/layout/list1"/>
    <dgm:cxn modelId="{81C4A467-410D-4947-A597-306FD12A9592}" type="presOf" srcId="{B43BB52F-007E-4775-8382-F374CE1E0DF4}" destId="{318CC859-AF60-44CD-BC7C-16563683E909}" srcOrd="0" destOrd="0" presId="urn:microsoft.com/office/officeart/2005/8/layout/list1"/>
    <dgm:cxn modelId="{A55F1597-2B63-4F44-AC0D-E61C517AA275}" type="presParOf" srcId="{0C6DFEE3-EC47-4B0B-AD5E-BDF232B9351D}" destId="{1073616E-E8B0-42A6-8DE3-095297DBDA41}" srcOrd="0" destOrd="0" presId="urn:microsoft.com/office/officeart/2005/8/layout/list1"/>
    <dgm:cxn modelId="{FCD7FFB3-E58B-4A13-B05E-44D146D8346A}" type="presParOf" srcId="{1073616E-E8B0-42A6-8DE3-095297DBDA41}" destId="{04DE77DF-E3FE-4A34-95C2-E9EF91FEDF47}" srcOrd="0" destOrd="0" presId="urn:microsoft.com/office/officeart/2005/8/layout/list1"/>
    <dgm:cxn modelId="{9481DEE4-BFFB-4659-8775-C14B75D9ED0C}" type="presParOf" srcId="{1073616E-E8B0-42A6-8DE3-095297DBDA41}" destId="{18D13F10-903B-4D7B-8D04-FB56CEE3848E}" srcOrd="1" destOrd="0" presId="urn:microsoft.com/office/officeart/2005/8/layout/list1"/>
    <dgm:cxn modelId="{1157BFF8-490C-4973-9E6B-5F1859D0BA23}" type="presParOf" srcId="{0C6DFEE3-EC47-4B0B-AD5E-BDF232B9351D}" destId="{1BC80F4F-207C-42C8-AE6B-E10024AD849C}" srcOrd="1" destOrd="0" presId="urn:microsoft.com/office/officeart/2005/8/layout/list1"/>
    <dgm:cxn modelId="{A01B82AB-B752-4DD2-AB2F-2B8DC58F7493}" type="presParOf" srcId="{0C6DFEE3-EC47-4B0B-AD5E-BDF232B9351D}" destId="{5B604131-81BB-4486-A1C7-686576AACAE9}" srcOrd="2" destOrd="0" presId="urn:microsoft.com/office/officeart/2005/8/layout/list1"/>
    <dgm:cxn modelId="{E643994C-F869-4FC0-993E-0D676554CB38}" type="presParOf" srcId="{0C6DFEE3-EC47-4B0B-AD5E-BDF232B9351D}" destId="{5377190F-5D60-4C57-94AC-69FF1DE3A51D}" srcOrd="3" destOrd="0" presId="urn:microsoft.com/office/officeart/2005/8/layout/list1"/>
    <dgm:cxn modelId="{9BBF92E5-5357-4D89-9B14-FF3F9480CDE3}" type="presParOf" srcId="{0C6DFEE3-EC47-4B0B-AD5E-BDF232B9351D}" destId="{EDB228EE-40EA-4659-A2DB-3FB2889A20AE}" srcOrd="4" destOrd="0" presId="urn:microsoft.com/office/officeart/2005/8/layout/list1"/>
    <dgm:cxn modelId="{6B665532-E091-4130-A225-9C94096F724D}" type="presParOf" srcId="{EDB228EE-40EA-4659-A2DB-3FB2889A20AE}" destId="{318CC859-AF60-44CD-BC7C-16563683E909}" srcOrd="0" destOrd="0" presId="urn:microsoft.com/office/officeart/2005/8/layout/list1"/>
    <dgm:cxn modelId="{139C37F8-E3ED-40C5-B338-6DC3831CD866}" type="presParOf" srcId="{EDB228EE-40EA-4659-A2DB-3FB2889A20AE}" destId="{A40655B7-076C-4302-B7CD-24161FAAAED0}" srcOrd="1" destOrd="0" presId="urn:microsoft.com/office/officeart/2005/8/layout/list1"/>
    <dgm:cxn modelId="{6ECF2947-1A0B-4AB2-8572-21D4FA2B14D5}" type="presParOf" srcId="{0C6DFEE3-EC47-4B0B-AD5E-BDF232B9351D}" destId="{B226C2DE-E670-4D37-BA1B-9BEFD6D3FA45}" srcOrd="5" destOrd="0" presId="urn:microsoft.com/office/officeart/2005/8/layout/list1"/>
    <dgm:cxn modelId="{E21CAAE8-9707-4664-A925-C349BFA70ACF}" type="presParOf" srcId="{0C6DFEE3-EC47-4B0B-AD5E-BDF232B9351D}" destId="{88C6256F-DC7C-4E3A-A54A-8BF725798A89}" srcOrd="6" destOrd="0" presId="urn:microsoft.com/office/officeart/2005/8/layout/list1"/>
    <dgm:cxn modelId="{0AE2B6F1-FB46-4B56-A9BC-FFD43FBA83B6}" type="presParOf" srcId="{0C6DFEE3-EC47-4B0B-AD5E-BDF232B9351D}" destId="{FCAF5339-06AB-41C9-926B-D0E1AEC887BD}" srcOrd="7" destOrd="0" presId="urn:microsoft.com/office/officeart/2005/8/layout/list1"/>
    <dgm:cxn modelId="{A266730D-7D2C-499C-9B01-CE16090DA299}" type="presParOf" srcId="{0C6DFEE3-EC47-4B0B-AD5E-BDF232B9351D}" destId="{98E62562-CFDA-4B27-9395-D5588F99C4FC}" srcOrd="8" destOrd="0" presId="urn:microsoft.com/office/officeart/2005/8/layout/list1"/>
    <dgm:cxn modelId="{83D80BE4-D66B-450C-93B4-06AD0F0AE934}" type="presParOf" srcId="{98E62562-CFDA-4B27-9395-D5588F99C4FC}" destId="{939E3961-1459-4A59-9421-CE5CC63ADF9F}" srcOrd="0" destOrd="0" presId="urn:microsoft.com/office/officeart/2005/8/layout/list1"/>
    <dgm:cxn modelId="{2A54B159-37DF-4334-AE2D-0F83CF22A97B}" type="presParOf" srcId="{98E62562-CFDA-4B27-9395-D5588F99C4FC}" destId="{9046DACD-B390-4A79-BAD9-BD969612A84C}" srcOrd="1" destOrd="0" presId="urn:microsoft.com/office/officeart/2005/8/layout/list1"/>
    <dgm:cxn modelId="{A9271320-B673-4295-A5B5-B0DF85346239}" type="presParOf" srcId="{0C6DFEE3-EC47-4B0B-AD5E-BDF232B9351D}" destId="{89E6E9FB-881F-401D-842C-DE09795A87D7}" srcOrd="9" destOrd="0" presId="urn:microsoft.com/office/officeart/2005/8/layout/list1"/>
    <dgm:cxn modelId="{B26D4CC4-6E9A-4948-B2DF-3D2E1C9CC7FA}" type="presParOf" srcId="{0C6DFEE3-EC47-4B0B-AD5E-BDF232B9351D}" destId="{6E49ED60-D311-4517-95C2-DA2EF4EBA1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FE264C-8781-4086-8D21-8733FD247D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037B1F-D69C-418A-B6B2-B3586A6DC6E8}">
      <dgm:prSet phldrT="[Text]"/>
      <dgm:spPr/>
      <dgm:t>
        <a:bodyPr/>
        <a:lstStyle/>
        <a:p>
          <a:r>
            <a:rPr lang="en-IN" dirty="0" smtClean="0">
              <a:cs typeface="Arial" charset="0"/>
            </a:rPr>
            <a:t>Tel: +91 33 2467 8300</a:t>
          </a:r>
          <a:endParaRPr lang="en-IN" dirty="0"/>
        </a:p>
      </dgm:t>
    </dgm:pt>
    <dgm:pt modelId="{0FF535B3-B683-4F20-AC3C-C0C6E0FD70B4}" type="parTrans" cxnId="{F3FE8CCA-C704-4924-A309-AADB252DC853}">
      <dgm:prSet/>
      <dgm:spPr/>
      <dgm:t>
        <a:bodyPr/>
        <a:lstStyle/>
        <a:p>
          <a:endParaRPr lang="en-IN"/>
        </a:p>
      </dgm:t>
    </dgm:pt>
    <dgm:pt modelId="{899C087A-32EC-442C-9F97-FAEF693B5209}" type="sibTrans" cxnId="{F3FE8CCA-C704-4924-A309-AADB252DC853}">
      <dgm:prSet/>
      <dgm:spPr/>
      <dgm:t>
        <a:bodyPr/>
        <a:lstStyle/>
        <a:p>
          <a:endParaRPr lang="en-IN"/>
        </a:p>
      </dgm:t>
    </dgm:pt>
    <dgm:pt modelId="{88FDE35F-3FBA-4823-8EAB-4F47BD3CD407}">
      <dgm:prSet phldrT="[Text]"/>
      <dgm:spPr/>
      <dgm:t>
        <a:bodyPr/>
        <a:lstStyle/>
        <a:p>
          <a:r>
            <a:rPr lang="en-IN" dirty="0" smtClean="0">
              <a:cs typeface="Arial" charset="0"/>
            </a:rPr>
            <a:t>Fax: +91 33 2467 6629</a:t>
          </a:r>
          <a:endParaRPr lang="en-IN" dirty="0"/>
        </a:p>
      </dgm:t>
    </dgm:pt>
    <dgm:pt modelId="{261CAF80-0D79-4BB8-B0B3-3A05894C2635}" type="parTrans" cxnId="{62338F23-2EFF-422E-BE3E-6EABE4B7753F}">
      <dgm:prSet/>
      <dgm:spPr/>
      <dgm:t>
        <a:bodyPr/>
        <a:lstStyle/>
        <a:p>
          <a:endParaRPr lang="en-IN"/>
        </a:p>
      </dgm:t>
    </dgm:pt>
    <dgm:pt modelId="{F9863743-A114-4D9C-8AD9-FC3D2684CDE0}" type="sibTrans" cxnId="{62338F23-2EFF-422E-BE3E-6EABE4B7753F}">
      <dgm:prSet/>
      <dgm:spPr/>
      <dgm:t>
        <a:bodyPr/>
        <a:lstStyle/>
        <a:p>
          <a:endParaRPr lang="en-IN"/>
        </a:p>
      </dgm:t>
    </dgm:pt>
    <dgm:pt modelId="{53438DF2-7590-40A8-8E18-92694CAB90B4}" type="pres">
      <dgm:prSet presAssocID="{BDFE264C-8781-4086-8D21-8733FD247D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8AA703E-BDCC-4839-93E4-5E2E5935E145}" type="pres">
      <dgm:prSet presAssocID="{29037B1F-D69C-418A-B6B2-B3586A6DC6E8}" presName="parentLin" presStyleCnt="0"/>
      <dgm:spPr/>
    </dgm:pt>
    <dgm:pt modelId="{8D442493-0747-45D4-85FA-61BAC401E5FC}" type="pres">
      <dgm:prSet presAssocID="{29037B1F-D69C-418A-B6B2-B3586A6DC6E8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F135A11A-0AD2-45BB-85DA-79B8BDC277A7}" type="pres">
      <dgm:prSet presAssocID="{29037B1F-D69C-418A-B6B2-B3586A6DC6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C5DDB8-3651-418C-833C-65B99C4EC48F}" type="pres">
      <dgm:prSet presAssocID="{29037B1F-D69C-418A-B6B2-B3586A6DC6E8}" presName="negativeSpace" presStyleCnt="0"/>
      <dgm:spPr/>
    </dgm:pt>
    <dgm:pt modelId="{B1F28BBD-0F29-482D-8A00-5DC19A1D3F71}" type="pres">
      <dgm:prSet presAssocID="{29037B1F-D69C-418A-B6B2-B3586A6DC6E8}" presName="childText" presStyleLbl="conFgAcc1" presStyleIdx="0" presStyleCnt="2">
        <dgm:presLayoutVars>
          <dgm:bulletEnabled val="1"/>
        </dgm:presLayoutVars>
      </dgm:prSet>
      <dgm:spPr/>
    </dgm:pt>
    <dgm:pt modelId="{58D8FD5B-4EC9-4A7A-8975-B63289DA70E9}" type="pres">
      <dgm:prSet presAssocID="{899C087A-32EC-442C-9F97-FAEF693B5209}" presName="spaceBetweenRectangles" presStyleCnt="0"/>
      <dgm:spPr/>
    </dgm:pt>
    <dgm:pt modelId="{D7D5543F-8C0C-42BF-8D01-9F8BEB135769}" type="pres">
      <dgm:prSet presAssocID="{88FDE35F-3FBA-4823-8EAB-4F47BD3CD407}" presName="parentLin" presStyleCnt="0"/>
      <dgm:spPr/>
    </dgm:pt>
    <dgm:pt modelId="{9D25B2C2-A8ED-4569-9471-B32971FF1F65}" type="pres">
      <dgm:prSet presAssocID="{88FDE35F-3FBA-4823-8EAB-4F47BD3CD407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BF04A811-2802-44BE-9AD2-4B7F517983AC}" type="pres">
      <dgm:prSet presAssocID="{88FDE35F-3FBA-4823-8EAB-4F47BD3CD4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2A1DD4-329E-4BF2-9FB5-0CB05A10AD1C}" type="pres">
      <dgm:prSet presAssocID="{88FDE35F-3FBA-4823-8EAB-4F47BD3CD407}" presName="negativeSpace" presStyleCnt="0"/>
      <dgm:spPr/>
    </dgm:pt>
    <dgm:pt modelId="{51336D68-0B02-4AA7-A1E7-E09543493FA2}" type="pres">
      <dgm:prSet presAssocID="{88FDE35F-3FBA-4823-8EAB-4F47BD3CD40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F36C10-DDB5-4824-95BF-96B8FD078DA0}" type="presOf" srcId="{BDFE264C-8781-4086-8D21-8733FD247DCE}" destId="{53438DF2-7590-40A8-8E18-92694CAB90B4}" srcOrd="0" destOrd="0" presId="urn:microsoft.com/office/officeart/2005/8/layout/list1"/>
    <dgm:cxn modelId="{62338F23-2EFF-422E-BE3E-6EABE4B7753F}" srcId="{BDFE264C-8781-4086-8D21-8733FD247DCE}" destId="{88FDE35F-3FBA-4823-8EAB-4F47BD3CD407}" srcOrd="1" destOrd="0" parTransId="{261CAF80-0D79-4BB8-B0B3-3A05894C2635}" sibTransId="{F9863743-A114-4D9C-8AD9-FC3D2684CDE0}"/>
    <dgm:cxn modelId="{A8E020BB-BC49-4A83-9ED0-38F92AA13CEC}" type="presOf" srcId="{88FDE35F-3FBA-4823-8EAB-4F47BD3CD407}" destId="{9D25B2C2-A8ED-4569-9471-B32971FF1F65}" srcOrd="0" destOrd="0" presId="urn:microsoft.com/office/officeart/2005/8/layout/list1"/>
    <dgm:cxn modelId="{7C4E9379-D6A0-4865-903F-F5C8E6D8EA4E}" type="presOf" srcId="{29037B1F-D69C-418A-B6B2-B3586A6DC6E8}" destId="{F135A11A-0AD2-45BB-85DA-79B8BDC277A7}" srcOrd="1" destOrd="0" presId="urn:microsoft.com/office/officeart/2005/8/layout/list1"/>
    <dgm:cxn modelId="{F3FE8CCA-C704-4924-A309-AADB252DC853}" srcId="{BDFE264C-8781-4086-8D21-8733FD247DCE}" destId="{29037B1F-D69C-418A-B6B2-B3586A6DC6E8}" srcOrd="0" destOrd="0" parTransId="{0FF535B3-B683-4F20-AC3C-C0C6E0FD70B4}" sibTransId="{899C087A-32EC-442C-9F97-FAEF693B5209}"/>
    <dgm:cxn modelId="{F1C32A31-1742-46FE-9E36-B40DC3BE7E5A}" type="presOf" srcId="{88FDE35F-3FBA-4823-8EAB-4F47BD3CD407}" destId="{BF04A811-2802-44BE-9AD2-4B7F517983AC}" srcOrd="1" destOrd="0" presId="urn:microsoft.com/office/officeart/2005/8/layout/list1"/>
    <dgm:cxn modelId="{954CA768-B38F-4CA8-95A6-77342E9E277C}" type="presOf" srcId="{29037B1F-D69C-418A-B6B2-B3586A6DC6E8}" destId="{8D442493-0747-45D4-85FA-61BAC401E5FC}" srcOrd="0" destOrd="0" presId="urn:microsoft.com/office/officeart/2005/8/layout/list1"/>
    <dgm:cxn modelId="{196106D1-A70D-4712-A1F6-F477A3998258}" type="presParOf" srcId="{53438DF2-7590-40A8-8E18-92694CAB90B4}" destId="{98AA703E-BDCC-4839-93E4-5E2E5935E145}" srcOrd="0" destOrd="0" presId="urn:microsoft.com/office/officeart/2005/8/layout/list1"/>
    <dgm:cxn modelId="{6D4AFA48-E16E-4504-BB39-C2185314EFDA}" type="presParOf" srcId="{98AA703E-BDCC-4839-93E4-5E2E5935E145}" destId="{8D442493-0747-45D4-85FA-61BAC401E5FC}" srcOrd="0" destOrd="0" presId="urn:microsoft.com/office/officeart/2005/8/layout/list1"/>
    <dgm:cxn modelId="{937B71BF-0A22-4424-9F4E-E7D232D3F7A5}" type="presParOf" srcId="{98AA703E-BDCC-4839-93E4-5E2E5935E145}" destId="{F135A11A-0AD2-45BB-85DA-79B8BDC277A7}" srcOrd="1" destOrd="0" presId="urn:microsoft.com/office/officeart/2005/8/layout/list1"/>
    <dgm:cxn modelId="{2E2786EF-1AF4-4573-A3E3-EFD706F53CA5}" type="presParOf" srcId="{53438DF2-7590-40A8-8E18-92694CAB90B4}" destId="{D4C5DDB8-3651-418C-833C-65B99C4EC48F}" srcOrd="1" destOrd="0" presId="urn:microsoft.com/office/officeart/2005/8/layout/list1"/>
    <dgm:cxn modelId="{6998A9E3-8E57-4542-96BD-C2FE37A103F4}" type="presParOf" srcId="{53438DF2-7590-40A8-8E18-92694CAB90B4}" destId="{B1F28BBD-0F29-482D-8A00-5DC19A1D3F71}" srcOrd="2" destOrd="0" presId="urn:microsoft.com/office/officeart/2005/8/layout/list1"/>
    <dgm:cxn modelId="{7FAD019C-89B1-4009-8159-1E905A6833B3}" type="presParOf" srcId="{53438DF2-7590-40A8-8E18-92694CAB90B4}" destId="{58D8FD5B-4EC9-4A7A-8975-B63289DA70E9}" srcOrd="3" destOrd="0" presId="urn:microsoft.com/office/officeart/2005/8/layout/list1"/>
    <dgm:cxn modelId="{CCF0DC11-C2DD-40C3-8B8B-4EE3B2B864E1}" type="presParOf" srcId="{53438DF2-7590-40A8-8E18-92694CAB90B4}" destId="{D7D5543F-8C0C-42BF-8D01-9F8BEB135769}" srcOrd="4" destOrd="0" presId="urn:microsoft.com/office/officeart/2005/8/layout/list1"/>
    <dgm:cxn modelId="{7CE28A76-C1BE-48E3-B445-CBC00D278733}" type="presParOf" srcId="{D7D5543F-8C0C-42BF-8D01-9F8BEB135769}" destId="{9D25B2C2-A8ED-4569-9471-B32971FF1F65}" srcOrd="0" destOrd="0" presId="urn:microsoft.com/office/officeart/2005/8/layout/list1"/>
    <dgm:cxn modelId="{CE93D314-2606-4E97-A478-FA6EC8B4A5A1}" type="presParOf" srcId="{D7D5543F-8C0C-42BF-8D01-9F8BEB135769}" destId="{BF04A811-2802-44BE-9AD2-4B7F517983AC}" srcOrd="1" destOrd="0" presId="urn:microsoft.com/office/officeart/2005/8/layout/list1"/>
    <dgm:cxn modelId="{7E5AE6BF-F680-4368-AFE3-A43FF47431BB}" type="presParOf" srcId="{53438DF2-7590-40A8-8E18-92694CAB90B4}" destId="{CC2A1DD4-329E-4BF2-9FB5-0CB05A10AD1C}" srcOrd="5" destOrd="0" presId="urn:microsoft.com/office/officeart/2005/8/layout/list1"/>
    <dgm:cxn modelId="{3F380426-0A4C-4378-9837-0200866D52F9}" type="presParOf" srcId="{53438DF2-7590-40A8-8E18-92694CAB90B4}" destId="{51336D68-0B02-4AA7-A1E7-E09543493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6F8E5-F462-4157-98A6-03CE36A1BACD}">
      <dsp:nvSpPr>
        <dsp:cNvPr id="0" name=""/>
        <dsp:cNvSpPr/>
      </dsp:nvSpPr>
      <dsp:spPr>
        <a:xfrm>
          <a:off x="2766472" y="1610772"/>
          <a:ext cx="1236154" cy="123615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PGPEX</a:t>
          </a:r>
          <a:endParaRPr lang="en-IN" sz="2400" kern="1200" dirty="0"/>
        </a:p>
      </dsp:txBody>
      <dsp:txXfrm>
        <a:off x="2766472" y="1610772"/>
        <a:ext cx="1236154" cy="1236154"/>
      </dsp:txXfrm>
    </dsp:sp>
    <dsp:sp modelId="{9EC6661A-F288-40F5-88AC-DAED7F609191}">
      <dsp:nvSpPr>
        <dsp:cNvPr id="0" name=""/>
        <dsp:cNvSpPr/>
      </dsp:nvSpPr>
      <dsp:spPr>
        <a:xfrm rot="16200000">
          <a:off x="3198209" y="1407996"/>
          <a:ext cx="37268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72681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6200000">
        <a:off x="3375232" y="1415115"/>
        <a:ext cx="18634" cy="18634"/>
      </dsp:txXfrm>
    </dsp:sp>
    <dsp:sp modelId="{295585FF-B298-4D5E-BB74-4C8EC24CD2C8}">
      <dsp:nvSpPr>
        <dsp:cNvPr id="0" name=""/>
        <dsp:cNvSpPr/>
      </dsp:nvSpPr>
      <dsp:spPr>
        <a:xfrm>
          <a:off x="2766472" y="1937"/>
          <a:ext cx="1236154" cy="1236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Case Analysis</a:t>
          </a:r>
          <a:endParaRPr lang="en-IN" sz="1900" kern="1200" dirty="0"/>
        </a:p>
      </dsp:txBody>
      <dsp:txXfrm>
        <a:off x="2766472" y="1937"/>
        <a:ext cx="1236154" cy="1236154"/>
      </dsp:txXfrm>
    </dsp:sp>
    <dsp:sp modelId="{116BAB47-A8AA-450F-90DB-20736BDFDB7D}">
      <dsp:nvSpPr>
        <dsp:cNvPr id="0" name=""/>
        <dsp:cNvSpPr/>
      </dsp:nvSpPr>
      <dsp:spPr>
        <a:xfrm>
          <a:off x="4002627" y="2212414"/>
          <a:ext cx="37268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72681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179650" y="2219532"/>
        <a:ext cx="18634" cy="18634"/>
      </dsp:txXfrm>
    </dsp:sp>
    <dsp:sp modelId="{CBDBB270-06A1-484D-B50B-EEF430029484}">
      <dsp:nvSpPr>
        <dsp:cNvPr id="0" name=""/>
        <dsp:cNvSpPr/>
      </dsp:nvSpPr>
      <dsp:spPr>
        <a:xfrm>
          <a:off x="4375308" y="1610772"/>
          <a:ext cx="1236154" cy="1236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Global Outlook</a:t>
          </a:r>
          <a:endParaRPr lang="en-IN" sz="1900" kern="1200" dirty="0"/>
        </a:p>
      </dsp:txBody>
      <dsp:txXfrm>
        <a:off x="4375308" y="1610772"/>
        <a:ext cx="1236154" cy="1236154"/>
      </dsp:txXfrm>
    </dsp:sp>
    <dsp:sp modelId="{2F95650F-156D-4C34-BD7C-447E3D9AD608}">
      <dsp:nvSpPr>
        <dsp:cNvPr id="0" name=""/>
        <dsp:cNvSpPr/>
      </dsp:nvSpPr>
      <dsp:spPr>
        <a:xfrm rot="5400000">
          <a:off x="3198209" y="3016832"/>
          <a:ext cx="37268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72681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5400000">
        <a:off x="3375232" y="3023950"/>
        <a:ext cx="18634" cy="18634"/>
      </dsp:txXfrm>
    </dsp:sp>
    <dsp:sp modelId="{E25E7E07-1139-42B9-9099-E0079E84DE68}">
      <dsp:nvSpPr>
        <dsp:cNvPr id="0" name=""/>
        <dsp:cNvSpPr/>
      </dsp:nvSpPr>
      <dsp:spPr>
        <a:xfrm>
          <a:off x="2766472" y="3219608"/>
          <a:ext cx="1236154" cy="1236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Decision Making</a:t>
          </a:r>
          <a:endParaRPr lang="en-IN" sz="1900" kern="1200" dirty="0"/>
        </a:p>
      </dsp:txBody>
      <dsp:txXfrm>
        <a:off x="2766472" y="3219608"/>
        <a:ext cx="1236154" cy="1236154"/>
      </dsp:txXfrm>
    </dsp:sp>
    <dsp:sp modelId="{A54434B9-74DE-4C8A-B43B-AA0831C0A3CA}">
      <dsp:nvSpPr>
        <dsp:cNvPr id="0" name=""/>
        <dsp:cNvSpPr/>
      </dsp:nvSpPr>
      <dsp:spPr>
        <a:xfrm rot="10800000">
          <a:off x="2393791" y="2212414"/>
          <a:ext cx="37268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72681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570815" y="2219532"/>
        <a:ext cx="18634" cy="18634"/>
      </dsp:txXfrm>
    </dsp:sp>
    <dsp:sp modelId="{161F4EFF-4D93-4FA7-8640-C09D55BAFC45}">
      <dsp:nvSpPr>
        <dsp:cNvPr id="0" name=""/>
        <dsp:cNvSpPr/>
      </dsp:nvSpPr>
      <dsp:spPr>
        <a:xfrm>
          <a:off x="1157637" y="1610772"/>
          <a:ext cx="1236154" cy="1236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Diverse Peer Group</a:t>
          </a:r>
          <a:endParaRPr lang="en-IN" sz="1900" kern="1200" dirty="0"/>
        </a:p>
      </dsp:txBody>
      <dsp:txXfrm>
        <a:off x="1157637" y="1610772"/>
        <a:ext cx="1236154" cy="123615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69767-828C-4D2D-B91B-EB6374253847}">
      <dsp:nvSpPr>
        <dsp:cNvPr id="0" name=""/>
        <dsp:cNvSpPr/>
      </dsp:nvSpPr>
      <dsp:spPr>
        <a:xfrm>
          <a:off x="0" y="5255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  International immersion </a:t>
          </a:r>
          <a:endParaRPr lang="en-US" sz="2200" b="0" kern="1200" dirty="0"/>
        </a:p>
      </dsp:txBody>
      <dsp:txXfrm>
        <a:off x="0" y="5255"/>
        <a:ext cx="2042948" cy="1225769"/>
      </dsp:txXfrm>
    </dsp:sp>
    <dsp:sp modelId="{02B19AF9-FC1A-4920-898D-4150D519540C}">
      <dsp:nvSpPr>
        <dsp:cNvPr id="0" name=""/>
        <dsp:cNvSpPr/>
      </dsp:nvSpPr>
      <dsp:spPr>
        <a:xfrm>
          <a:off x="2247243" y="5255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The Alumni Network</a:t>
          </a:r>
          <a:endParaRPr lang="en-US" sz="2200" b="0" kern="1200" dirty="0"/>
        </a:p>
      </dsp:txBody>
      <dsp:txXfrm>
        <a:off x="2247243" y="5255"/>
        <a:ext cx="2042948" cy="1225769"/>
      </dsp:txXfrm>
    </dsp:sp>
    <dsp:sp modelId="{B69294E2-7F72-42A1-ABEA-85FD8F7917BA}">
      <dsp:nvSpPr>
        <dsp:cNvPr id="0" name=""/>
        <dsp:cNvSpPr/>
      </dsp:nvSpPr>
      <dsp:spPr>
        <a:xfrm>
          <a:off x="4494486" y="5255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Leadership Talk  Series</a:t>
          </a:r>
          <a:endParaRPr lang="en-US" sz="2200" b="0" kern="1200" dirty="0"/>
        </a:p>
      </dsp:txBody>
      <dsp:txXfrm>
        <a:off x="4494486" y="5255"/>
        <a:ext cx="2042948" cy="1225769"/>
      </dsp:txXfrm>
    </dsp:sp>
    <dsp:sp modelId="{50A74C69-4D83-4546-B5BE-E606D19A2270}">
      <dsp:nvSpPr>
        <dsp:cNvPr id="0" name=""/>
        <dsp:cNvSpPr/>
      </dsp:nvSpPr>
      <dsp:spPr>
        <a:xfrm>
          <a:off x="0" y="1423024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Small Batch Size</a:t>
          </a:r>
          <a:endParaRPr lang="en-US" sz="2200" b="0" kern="1200" dirty="0"/>
        </a:p>
      </dsp:txBody>
      <dsp:txXfrm>
        <a:off x="0" y="1423024"/>
        <a:ext cx="2042948" cy="1225769"/>
      </dsp:txXfrm>
    </dsp:sp>
    <dsp:sp modelId="{96D4FCD2-4AA0-4FAA-93DA-8CAADD0A6C14}">
      <dsp:nvSpPr>
        <dsp:cNvPr id="0" name=""/>
        <dsp:cNvSpPr/>
      </dsp:nvSpPr>
      <dsp:spPr>
        <a:xfrm>
          <a:off x="2247243" y="1423024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IIM Calcutta Brand Value</a:t>
          </a:r>
          <a:endParaRPr lang="en-US" sz="1900" b="0" kern="1200" dirty="0"/>
        </a:p>
      </dsp:txBody>
      <dsp:txXfrm>
        <a:off x="2247243" y="1423024"/>
        <a:ext cx="2042948" cy="1225769"/>
      </dsp:txXfrm>
    </dsp:sp>
    <dsp:sp modelId="{703D63F5-4B4B-44DB-8891-556D0FDF20F6}">
      <dsp:nvSpPr>
        <dsp:cNvPr id="0" name=""/>
        <dsp:cNvSpPr/>
      </dsp:nvSpPr>
      <dsp:spPr>
        <a:xfrm>
          <a:off x="4494486" y="1423024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Campus Accommodation</a:t>
          </a:r>
          <a:endParaRPr lang="en-US" sz="1900" b="0" kern="1200" dirty="0"/>
        </a:p>
      </dsp:txBody>
      <dsp:txXfrm>
        <a:off x="4494486" y="1423024"/>
        <a:ext cx="2042948" cy="1225769"/>
      </dsp:txXfrm>
    </dsp:sp>
    <dsp:sp modelId="{59370BCB-43D1-4470-A77E-8D9CEBB1A24D}">
      <dsp:nvSpPr>
        <dsp:cNvPr id="0" name=""/>
        <dsp:cNvSpPr/>
      </dsp:nvSpPr>
      <dsp:spPr>
        <a:xfrm>
          <a:off x="0" y="2853088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Cumulative experience of 400 years across 15 industries</a:t>
          </a:r>
          <a:endParaRPr lang="en-US" sz="1900" b="0" kern="1200" dirty="0"/>
        </a:p>
      </dsp:txBody>
      <dsp:txXfrm>
        <a:off x="0" y="2853088"/>
        <a:ext cx="2042948" cy="1225769"/>
      </dsp:txXfrm>
    </dsp:sp>
    <dsp:sp modelId="{128FD260-DB81-48EB-A2DA-31167A572E79}">
      <dsp:nvSpPr>
        <dsp:cNvPr id="0" name=""/>
        <dsp:cNvSpPr/>
      </dsp:nvSpPr>
      <dsp:spPr>
        <a:xfrm>
          <a:off x="2247243" y="2865382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Diverse Work Experience</a:t>
          </a:r>
          <a:endParaRPr lang="en-US" sz="2200" b="0" kern="1200" dirty="0"/>
        </a:p>
      </dsp:txBody>
      <dsp:txXfrm>
        <a:off x="2247243" y="2865382"/>
        <a:ext cx="2042948" cy="1225769"/>
      </dsp:txXfrm>
    </dsp:sp>
    <dsp:sp modelId="{D2EE87E7-69FA-4A85-A440-072D650C29F5}">
      <dsp:nvSpPr>
        <dsp:cNvPr id="0" name=""/>
        <dsp:cNvSpPr/>
      </dsp:nvSpPr>
      <dsp:spPr>
        <a:xfrm>
          <a:off x="4494486" y="2865382"/>
          <a:ext cx="2042948" cy="1225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Largest Choice of Electives</a:t>
          </a:r>
          <a:endParaRPr lang="en-US" sz="2200" b="0" kern="1200" dirty="0"/>
        </a:p>
      </dsp:txBody>
      <dsp:txXfrm>
        <a:off x="4494486" y="2865382"/>
        <a:ext cx="2042948" cy="12257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2CB70-704E-4260-BD27-C8E643D953BD}">
      <dsp:nvSpPr>
        <dsp:cNvPr id="0" name=""/>
        <dsp:cNvSpPr/>
      </dsp:nvSpPr>
      <dsp:spPr>
        <a:xfrm rot="16200000">
          <a:off x="428296" y="-428296"/>
          <a:ext cx="2092872" cy="2949465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Exhaustive Curriculum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 terms, 810 Contact Hours, 27 Compulsory and 40+ elective offerings</a:t>
          </a:r>
          <a:endParaRPr lang="en-IN" sz="2000" kern="1200" dirty="0"/>
        </a:p>
      </dsp:txBody>
      <dsp:txXfrm rot="16200000">
        <a:off x="689905" y="-689905"/>
        <a:ext cx="1569654" cy="2949465"/>
      </dsp:txXfrm>
    </dsp:sp>
    <dsp:sp modelId="{914126AF-896C-4A67-8B8B-872CD00C24D7}">
      <dsp:nvSpPr>
        <dsp:cNvPr id="0" name=""/>
        <dsp:cNvSpPr/>
      </dsp:nvSpPr>
      <dsp:spPr>
        <a:xfrm>
          <a:off x="2949465" y="0"/>
          <a:ext cx="2949465" cy="2092872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Unique Pedagogy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Blend of theory, case discussions, simulation games and group projects</a:t>
          </a:r>
          <a:endParaRPr lang="en-IN" sz="2000" kern="1200" dirty="0"/>
        </a:p>
      </dsp:txBody>
      <dsp:txXfrm>
        <a:off x="2949465" y="0"/>
        <a:ext cx="2949465" cy="1569654"/>
      </dsp:txXfrm>
    </dsp:sp>
    <dsp:sp modelId="{A8A4BEFF-305D-4182-86FE-688FF509F5DB}">
      <dsp:nvSpPr>
        <dsp:cNvPr id="0" name=""/>
        <dsp:cNvSpPr/>
      </dsp:nvSpPr>
      <dsp:spPr>
        <a:xfrm rot="10800000">
          <a:off x="0" y="2092872"/>
          <a:ext cx="2949465" cy="2092872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International Immersion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Across top American, European and Australian Business schools</a:t>
          </a:r>
          <a:endParaRPr lang="en-IN" sz="2000" kern="1200" dirty="0"/>
        </a:p>
      </dsp:txBody>
      <dsp:txXfrm rot="10800000">
        <a:off x="0" y="2616090"/>
        <a:ext cx="2949465" cy="1569654"/>
      </dsp:txXfrm>
    </dsp:sp>
    <dsp:sp modelId="{D6CEE996-3111-4538-B26C-B039E491F551}">
      <dsp:nvSpPr>
        <dsp:cNvPr id="0" name=""/>
        <dsp:cNvSpPr/>
      </dsp:nvSpPr>
      <dsp:spPr>
        <a:xfrm rot="5400000">
          <a:off x="3377762" y="1664576"/>
          <a:ext cx="2092872" cy="2949465"/>
        </a:xfrm>
        <a:prstGeom prst="round1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00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Innovative Curriculum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Designed to Develop Decision Making Abilities,  Analytical, Team-work and Communication Skills.</a:t>
          </a:r>
          <a:endParaRPr lang="en-IN" sz="2000" kern="1200" dirty="0"/>
        </a:p>
      </dsp:txBody>
      <dsp:txXfrm rot="5400000">
        <a:off x="3639371" y="1926185"/>
        <a:ext cx="1569654" cy="2949465"/>
      </dsp:txXfrm>
    </dsp:sp>
    <dsp:sp modelId="{AB434047-B6A9-4493-8634-D8D5AC2CE43F}">
      <dsp:nvSpPr>
        <dsp:cNvPr id="0" name=""/>
        <dsp:cNvSpPr/>
      </dsp:nvSpPr>
      <dsp:spPr>
        <a:xfrm>
          <a:off x="2064625" y="1569654"/>
          <a:ext cx="1769679" cy="104643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smtClean="0"/>
            <a:t>PGPEX</a:t>
          </a:r>
          <a:endParaRPr lang="en-IN" sz="3600" b="1" kern="1200" dirty="0"/>
        </a:p>
      </dsp:txBody>
      <dsp:txXfrm>
        <a:off x="2064625" y="1569654"/>
        <a:ext cx="1769679" cy="10464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32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1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0349" y="6149582"/>
            <a:ext cx="1149915" cy="629598"/>
            <a:chOff x="309483" y="5517783"/>
            <a:chExt cx="1315702" cy="746117"/>
          </a:xfrm>
        </p:grpSpPr>
        <p:sp>
          <p:nvSpPr>
            <p:cNvPr id="8" name="Rectangle 7"/>
            <p:cNvSpPr/>
            <p:nvPr/>
          </p:nvSpPr>
          <p:spPr>
            <a:xfrm>
              <a:off x="309483" y="5683361"/>
              <a:ext cx="1167349" cy="50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9" name="Picture 20" descr="C:\D_Drive\SAC\iimc-pgpex-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488" y="5517783"/>
              <a:ext cx="1315697" cy="746117"/>
            </a:xfrm>
            <a:prstGeom prst="rect">
              <a:avLst/>
            </a:prstGeom>
            <a:noFill/>
          </p:spPr>
        </p:pic>
      </p:grpSp>
      <p:pic>
        <p:nvPicPr>
          <p:cNvPr id="10" name="Picture 21" descr="C:\D_Drive\SAC\IndianInstituteofManagementCalcutta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0297" y="93254"/>
            <a:ext cx="701875" cy="74207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714500"/>
            <a:ext cx="6768663" cy="4457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8434551" y="1702676"/>
            <a:ext cx="3741683" cy="4856151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5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5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3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4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3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facebook.com/photo.php?fbid=10152159144740665&amp;set=pb.344176410664.-2207520000.1405104454.&amp;type=3&amp;theater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40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acebook.com/photo.php?fbid=10152134527805665&amp;set=a.450573220664.227101.344176410664&amp;type=1&amp;theate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acebook.com/photo.php?fbid=10152234170825665&amp;set=pb.344176410664.-2207520000.1405104410.&amp;type=3&amp;theat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35820"/>
            <a:ext cx="111252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IIM Calcutta</a:t>
            </a:r>
            <a:r>
              <a:rPr lang="en-US" sz="3200" dirty="0" smtClean="0"/>
              <a:t> welcomes prospective applicants to</a:t>
            </a:r>
            <a:endParaRPr lang="en-US" sz="3200" dirty="0"/>
          </a:p>
        </p:txBody>
      </p:sp>
      <p:pic>
        <p:nvPicPr>
          <p:cNvPr id="1034" name="Picture 10" descr="C:\D_Drive\SAC\From Rishi\665937_10151099767340846_1290600254_o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/>
          <a:srcRect l="21741" r="2174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41" name="Picture 17" descr="C:\Users\magrawal\Documents\export\onlykeychain.png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/>
          <a:srcRect l="2948" r="294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60972" y="5514518"/>
            <a:ext cx="3770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 err="1" smtClean="0">
                <a:solidFill>
                  <a:schemeClr val="bg1"/>
                </a:solidFill>
              </a:rPr>
              <a:t>PGPEXplain</a:t>
            </a:r>
            <a:endParaRPr lang="en-IN" sz="60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6477" y="6039220"/>
            <a:ext cx="1149915" cy="629598"/>
            <a:chOff x="309483" y="5517783"/>
            <a:chExt cx="1315702" cy="746117"/>
          </a:xfrm>
        </p:grpSpPr>
        <p:sp>
          <p:nvSpPr>
            <p:cNvPr id="27" name="Rectangle 26"/>
            <p:cNvSpPr/>
            <p:nvPr/>
          </p:nvSpPr>
          <p:spPr>
            <a:xfrm>
              <a:off x="309483" y="5683361"/>
              <a:ext cx="1167349" cy="50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44" name="Picture 20" descr="C:\D_Drive\SAC\iimc-pgpex-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488" y="5517783"/>
              <a:ext cx="1315697" cy="746117"/>
            </a:xfrm>
            <a:prstGeom prst="rect">
              <a:avLst/>
            </a:prstGeom>
            <a:noFill/>
          </p:spPr>
        </p:pic>
      </p:grpSp>
      <p:pic>
        <p:nvPicPr>
          <p:cNvPr id="1045" name="Picture 21" descr="C:\D_Drive\SAC\IndianInstituteofManagementCalcutt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77587" y="6052630"/>
            <a:ext cx="701875" cy="742071"/>
          </a:xfrm>
          <a:prstGeom prst="rect">
            <a:avLst/>
          </a:prstGeom>
          <a:noFill/>
        </p:spPr>
      </p:pic>
      <p:pic>
        <p:nvPicPr>
          <p:cNvPr id="1048" name="Picture 24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7" cstate="print">
            <a:lum bright="20000" contrast="40000"/>
          </a:blip>
          <a:srcRect l="17437" r="174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Centres for excellence</a:t>
            </a:r>
            <a:endParaRPr lang="en-IN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1690251" y="1714500"/>
          <a:ext cx="67691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852" name="Picture 4" descr="C:\D_Drive\SAC\From Rishi\539227_10200765833411023_1792294613_n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7" cstate="print">
            <a:lum contrast="30000"/>
          </a:blip>
          <a:srcRect l="21106" r="21106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Batch profile (class of 2015)</a:t>
            </a:r>
            <a:endParaRPr lang="en-IN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9722271"/>
              </p:ext>
            </p:extLst>
          </p:nvPr>
        </p:nvGraphicFramePr>
        <p:xfrm>
          <a:off x="1588815" y="2002222"/>
          <a:ext cx="6721435" cy="357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9" name="Picture 9" descr="https://fbcdn-sphotos-c-a.akamaihd.net/hphotos-ak-xaf1/t1.0-9/10006109_10152538743289973_5760563408605860718_n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7" cstate="print"/>
          <a:srcRect l="33185" r="33185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PGPEX class of 2015</a:t>
            </a:r>
            <a:endParaRPr lang="en-IN" dirty="0"/>
          </a:p>
        </p:txBody>
      </p:sp>
      <p:pic>
        <p:nvPicPr>
          <p:cNvPr id="79874" name="Picture 2" descr="https://fbcdn-sphotos-b-a.akamaihd.net/hphotos-ak-xaf1/t1.0-9/1607037_836289559718104_7361818108751119412_n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>
            <a:lum contrast="30000"/>
          </a:blip>
          <a:srcRect l="24477" r="24477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112373311"/>
              </p:ext>
            </p:extLst>
          </p:nvPr>
        </p:nvGraphicFramePr>
        <p:xfrm>
          <a:off x="533402" y="1852612"/>
          <a:ext cx="8305799" cy="462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PGPEX class of 2015, experience</a:t>
            </a:r>
            <a:endParaRPr lang="en-IN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816925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6" name="Picture 6" descr="C:\D_Drive\SAC\From Rishi\IMG_1736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>
            <a:lum contrast="30000"/>
          </a:blip>
          <a:srcRect l="21106" r="21106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classroom</a:t>
            </a:r>
            <a:endParaRPr lang="en-US" dirty="0"/>
          </a:p>
        </p:txBody>
      </p:sp>
      <p:pic>
        <p:nvPicPr>
          <p:cNvPr id="47106" name="Picture 2" descr="https://scontent-a-ams.xx.fbcdn.net/hphotos-xaf1/t1.0-9/423331_10150551045035665_323551987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contrast="20000"/>
          </a:blip>
          <a:srcRect l="10625" r="106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616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PGPEX’s Annual Business </a:t>
            </a:r>
            <a:r>
              <a:rPr lang="en-IN" dirty="0" err="1" smtClean="0"/>
              <a:t>syposium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2" y="1714500"/>
            <a:ext cx="5081516" cy="4457700"/>
          </a:xfrm>
        </p:spPr>
        <p:txBody>
          <a:bodyPr/>
          <a:lstStyle/>
          <a:p>
            <a:pPr algn="just"/>
            <a:r>
              <a:rPr lang="en-US" dirty="0" smtClean="0"/>
              <a:t>Lattice is a platform that facilitates interaction between transformational leaders of Indian society and IIM Calcutta students</a:t>
            </a:r>
          </a:p>
          <a:p>
            <a:pPr algn="just"/>
            <a:r>
              <a:rPr lang="en-US" dirty="0" smtClean="0"/>
              <a:t>The theme based event has had the following themes over the past years</a:t>
            </a:r>
          </a:p>
          <a:p>
            <a:pPr lvl="0" algn="just"/>
            <a:r>
              <a:rPr lang="en-IN" dirty="0" smtClean="0"/>
              <a:t>Previous years’ themes</a:t>
            </a:r>
          </a:p>
          <a:p>
            <a:pPr lvl="1" algn="just"/>
            <a:r>
              <a:rPr lang="en-IN" dirty="0" smtClean="0"/>
              <a:t>Innovations for India ~ 2011</a:t>
            </a:r>
          </a:p>
          <a:p>
            <a:pPr lvl="1" algn="just"/>
            <a:r>
              <a:rPr lang="en-IN" dirty="0" smtClean="0"/>
              <a:t>Winds of Change ~ 2012</a:t>
            </a:r>
          </a:p>
          <a:p>
            <a:pPr lvl="0" algn="just"/>
            <a:endParaRPr lang="en-IN" dirty="0" smtClean="0"/>
          </a:p>
          <a:p>
            <a:pPr algn="just">
              <a:buNone/>
            </a:pPr>
            <a:r>
              <a:rPr lang="en-US" sz="1800" dirty="0" smtClean="0"/>
              <a:t>More details of the event at </a:t>
            </a:r>
            <a:r>
              <a:rPr lang="en-US" sz="1800" i="1" dirty="0" smtClean="0"/>
              <a:t>www.latticeiimc.in</a:t>
            </a:r>
          </a:p>
          <a:p>
            <a:pPr lvl="0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IN" dirty="0" smtClean="0"/>
          </a:p>
          <a:p>
            <a:pPr algn="just"/>
            <a:endParaRPr lang="en-IN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4"/>
          </p:nvPr>
        </p:nvGraphicFramePr>
        <p:xfrm>
          <a:off x="7629157" y="1323835"/>
          <a:ext cx="3741737" cy="522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3251" y="117477"/>
            <a:ext cx="3466728" cy="9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Student clubs</a:t>
            </a:r>
            <a:endParaRPr lang="en-IN" dirty="0"/>
          </a:p>
        </p:txBody>
      </p:sp>
      <p:pic>
        <p:nvPicPr>
          <p:cNvPr id="5" name="Picture 4" descr="Outth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9369" y="4527962"/>
            <a:ext cx="4544060" cy="146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rmagedd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C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057400"/>
            <a:ext cx="1905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n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6588" y="2197293"/>
            <a:ext cx="1905000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hor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1397" y="1625033"/>
            <a:ext cx="1562100" cy="1359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u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50490" y="1678688"/>
            <a:ext cx="1714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L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2647" y="4838097"/>
            <a:ext cx="952500" cy="809625"/>
          </a:xfrm>
          <a:prstGeom prst="rect">
            <a:avLst/>
          </a:prstGeom>
        </p:spPr>
      </p:pic>
      <p:pic>
        <p:nvPicPr>
          <p:cNvPr id="12" name="Picture 11" descr="images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120" y="4600889"/>
            <a:ext cx="2592288" cy="1779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marcell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9" y="1700808"/>
            <a:ext cx="168188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8704"/>
            <a:ext cx="9144000" cy="1143000"/>
          </a:xfrm>
        </p:spPr>
        <p:txBody>
          <a:bodyPr/>
          <a:lstStyle/>
          <a:p>
            <a:r>
              <a:rPr lang="en-IN" dirty="0" smtClean="0"/>
              <a:t>Being a </a:t>
            </a:r>
            <a:r>
              <a:rPr lang="en-IN" dirty="0" err="1" smtClean="0"/>
              <a:t>ceo</a:t>
            </a:r>
            <a:r>
              <a:rPr lang="en-IN" dirty="0" smtClean="0"/>
              <a:t> (PGPEX Leadership lecture series)</a:t>
            </a:r>
            <a:endParaRPr lang="en-IN" dirty="0"/>
          </a:p>
        </p:txBody>
      </p:sp>
      <p:grpSp>
        <p:nvGrpSpPr>
          <p:cNvPr id="29" name="Group 28"/>
          <p:cNvGrpSpPr/>
          <p:nvPr/>
        </p:nvGrpSpPr>
        <p:grpSpPr>
          <a:xfrm>
            <a:off x="6210869" y="4019251"/>
            <a:ext cx="1728192" cy="2642177"/>
            <a:chOff x="5105400" y="4114800"/>
            <a:chExt cx="1728192" cy="2642177"/>
          </a:xfrm>
        </p:grpSpPr>
        <p:pic>
          <p:nvPicPr>
            <p:cNvPr id="17" name="Picture 16" descr="387842_287004128004175_1552739925_a.jpg"/>
            <p:cNvPicPr>
              <a:picLocks noChangeAspect="1"/>
            </p:cNvPicPr>
            <p:nvPr/>
          </p:nvPicPr>
          <p:blipFill>
            <a:blip r:embed="rId2" cstate="print"/>
            <a:srcRect b="10713"/>
            <a:stretch>
              <a:fillRect/>
            </a:stretch>
          </p:blipFill>
          <p:spPr>
            <a:xfrm>
              <a:off x="5105401" y="4114800"/>
              <a:ext cx="17145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TextBox 17"/>
            <p:cNvSpPr txBox="1"/>
            <p:nvPr/>
          </p:nvSpPr>
          <p:spPr>
            <a:xfrm>
              <a:off x="5105400" y="6172201"/>
              <a:ext cx="1728192" cy="58477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Mr. V.R. </a:t>
              </a:r>
              <a:r>
                <a:rPr lang="en-US" sz="1600" b="1" dirty="0" err="1" smtClean="0">
                  <a:latin typeface="+mn-lt"/>
                </a:rPr>
                <a:t>Ferose</a:t>
              </a:r>
              <a:r>
                <a:rPr lang="en-US" sz="1600" b="1" dirty="0" smtClean="0">
                  <a:latin typeface="+mn-lt"/>
                </a:rPr>
                <a:t>, </a:t>
              </a:r>
            </a:p>
            <a:p>
              <a:pPr algn="ctr"/>
              <a:r>
                <a:rPr lang="en-US" sz="1600" b="1" dirty="0" smtClean="0">
                  <a:latin typeface="+mn-lt"/>
                </a:rPr>
                <a:t>MD, SAP Labs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31541" y="4046546"/>
            <a:ext cx="1728192" cy="2642177"/>
            <a:chOff x="2462808" y="4114800"/>
            <a:chExt cx="1728192" cy="2642177"/>
          </a:xfrm>
        </p:grpSpPr>
        <p:pic>
          <p:nvPicPr>
            <p:cNvPr id="19" name="Picture 18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808" y="4114800"/>
              <a:ext cx="1728192" cy="2088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20" name="TextBox 19"/>
            <p:cNvSpPr txBox="1"/>
            <p:nvPr/>
          </p:nvSpPr>
          <p:spPr>
            <a:xfrm>
              <a:off x="2462808" y="6172201"/>
              <a:ext cx="1705744" cy="58477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n-lt"/>
                </a:rPr>
                <a:t>Mr</a:t>
              </a:r>
              <a:r>
                <a:rPr lang="en-US" sz="1600" b="1" dirty="0" smtClean="0">
                  <a:latin typeface="+mn-lt"/>
                </a:rPr>
                <a:t> </a:t>
              </a:r>
              <a:r>
                <a:rPr lang="en-US" sz="1600" b="1" dirty="0" err="1" smtClean="0">
                  <a:latin typeface="+mn-lt"/>
                </a:rPr>
                <a:t>Ramaraj</a:t>
              </a:r>
              <a:r>
                <a:rPr lang="en-US" sz="1600" b="1" dirty="0" smtClean="0">
                  <a:latin typeface="+mn-lt"/>
                </a:rPr>
                <a:t> , Ex CEO, </a:t>
              </a:r>
              <a:r>
                <a:rPr lang="en-US" sz="1600" b="1" dirty="0" err="1" smtClean="0">
                  <a:latin typeface="+mn-lt"/>
                </a:rPr>
                <a:t>Sify</a:t>
              </a:r>
              <a:r>
                <a:rPr lang="en-US" sz="1600" b="1" dirty="0" smtClean="0">
                  <a:latin typeface="+mn-lt"/>
                </a:rPr>
                <a:t> India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00756" y="1513760"/>
            <a:ext cx="1884723" cy="2405190"/>
            <a:chOff x="6372200" y="1295400"/>
            <a:chExt cx="2162200" cy="273374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3527"/>
            <a:stretch>
              <a:fillRect/>
            </a:stretch>
          </p:blipFill>
          <p:spPr bwMode="auto">
            <a:xfrm>
              <a:off x="6372200" y="1295400"/>
              <a:ext cx="2160240" cy="2084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22" name="TextBox 21"/>
            <p:cNvSpPr txBox="1"/>
            <p:nvPr/>
          </p:nvSpPr>
          <p:spPr>
            <a:xfrm>
              <a:off x="6400800" y="3364488"/>
              <a:ext cx="2133600" cy="66465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n-lt"/>
                </a:rPr>
                <a:t>Subir</a:t>
              </a:r>
              <a:r>
                <a:rPr lang="en-US" sz="1600" b="1" dirty="0" smtClean="0">
                  <a:latin typeface="+mn-lt"/>
                </a:rPr>
                <a:t> Bose Ex-MD, Berger India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9693" y="1459168"/>
            <a:ext cx="2005079" cy="2392286"/>
            <a:chOff x="451520" y="1295400"/>
            <a:chExt cx="2520280" cy="2723023"/>
          </a:xfrm>
        </p:grpSpPr>
        <p:pic>
          <p:nvPicPr>
            <p:cNvPr id="15" name="Content Placeholder 9" descr="images.jpg"/>
            <p:cNvPicPr>
              <a:picLocks noChangeAspect="1"/>
            </p:cNvPicPr>
            <p:nvPr/>
          </p:nvPicPr>
          <p:blipFill>
            <a:blip r:embed="rId5" cstate="print"/>
            <a:srcRect t="9921"/>
            <a:stretch>
              <a:fillRect/>
            </a:stretch>
          </p:blipFill>
          <p:spPr bwMode="auto">
            <a:xfrm>
              <a:off x="451520" y="1295400"/>
              <a:ext cx="2520280" cy="2075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51520" y="3352801"/>
              <a:ext cx="2514600" cy="66562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/>
                <a:t>Mr. R.S. Sharma, Ex-CMD, ONGC</a:t>
              </a:r>
              <a:endParaRPr lang="en-IN" sz="1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09702" y="1472817"/>
            <a:ext cx="1959591" cy="2330729"/>
            <a:chOff x="3581400" y="1295401"/>
            <a:chExt cx="2362201" cy="26529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2141" t="43069" r="1921"/>
            <a:stretch>
              <a:fillRect/>
            </a:stretch>
          </p:blipFill>
          <p:spPr bwMode="auto">
            <a:xfrm>
              <a:off x="3608250" y="1295401"/>
              <a:ext cx="2335351" cy="207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24" name="TextBox 23"/>
            <p:cNvSpPr txBox="1"/>
            <p:nvPr/>
          </p:nvSpPr>
          <p:spPr>
            <a:xfrm>
              <a:off x="3581400" y="3352801"/>
              <a:ext cx="2362199" cy="59555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Mr. </a:t>
              </a:r>
              <a:r>
                <a:rPr lang="en-US" sz="1400" b="1" dirty="0" err="1" smtClean="0">
                  <a:latin typeface="+mn-lt"/>
                </a:rPr>
                <a:t>Bhaskar</a:t>
              </a:r>
              <a:r>
                <a:rPr lang="en-US" sz="1400" b="1" dirty="0" smtClean="0">
                  <a:latin typeface="+mn-lt"/>
                </a:rPr>
                <a:t> </a:t>
              </a:r>
              <a:r>
                <a:rPr lang="en-US" sz="1400" b="1" dirty="0" err="1" smtClean="0">
                  <a:latin typeface="+mn-lt"/>
                </a:rPr>
                <a:t>Sen</a:t>
              </a:r>
              <a:r>
                <a:rPr lang="en-US" sz="1400" b="1" dirty="0" smtClean="0">
                  <a:latin typeface="+mn-lt"/>
                </a:rPr>
                <a:t>, CMD, </a:t>
              </a:r>
            </a:p>
            <a:p>
              <a:r>
                <a:rPr lang="en-US" sz="1400" b="1" dirty="0" smtClean="0">
                  <a:latin typeface="+mn-lt"/>
                </a:rPr>
                <a:t>United bank of India</a:t>
              </a:r>
              <a:endParaRPr lang="en-US" sz="1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8704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 Calcutta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one constraint – how much time you are able to devote</a:t>
            </a:r>
          </a:p>
          <a:p>
            <a:r>
              <a:rPr lang="en-US" dirty="0" smtClean="0">
                <a:hlinkClick r:id="rId2" action="ppaction://hlinkfile"/>
              </a:rPr>
              <a:t>Bangalore World 10K</a:t>
            </a:r>
            <a:endParaRPr lang="en-US" dirty="0"/>
          </a:p>
        </p:txBody>
      </p:sp>
      <p:pic>
        <p:nvPicPr>
          <p:cNvPr id="5" name="Picture Placeholder 4" descr="IMG_3586.JPG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" t="1868" r="41844" b="-1868"/>
          <a:stretch/>
        </p:blipFill>
        <p:spPr>
          <a:xfrm>
            <a:off x="8434388" y="1703388"/>
            <a:ext cx="3741737" cy="4856162"/>
          </a:xfrm>
        </p:spPr>
      </p:pic>
    </p:spTree>
    <p:extLst>
      <p:ext uri="{BB962C8B-B14F-4D97-AF65-F5344CB8AC3E}">
        <p14:creationId xmlns:p14="http://schemas.microsoft.com/office/powerpoint/2010/main" xmlns="" val="88109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recruiters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25" y="1745222"/>
            <a:ext cx="8938673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533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en-US" dirty="0" smtClean="0"/>
              <a:t>Established in 1961 in collaboration with Alfred P. Sloan School of Management (MIT), the Government of West Bengal, The Ford Foundation and Indian industry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b="1" dirty="0" smtClean="0"/>
              <a:t>Vision</a:t>
            </a:r>
            <a:r>
              <a:rPr lang="en-US" dirty="0" smtClean="0"/>
              <a:t>: to emerge as an International Centre of Excellence in all facets of Management Education, rooted in Indian ethos and societal values. 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dirty="0" smtClean="0"/>
              <a:t>Strong Industry Connect, Globally renowned Faculty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dirty="0" smtClean="0"/>
              <a:t>Currently offering  4 full time management programs and multiple corporate learning initiatives 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7347" name="Picture 3" descr="https://scontent-a-ams.xx.fbcdn.net/hphotos-xaf1/t1.0-9/26164_347791765664_2990867_n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/>
          <a:srcRect t="3417" b="3417"/>
          <a:stretch>
            <a:fillRect/>
          </a:stretch>
        </p:blipFill>
        <p:spPr bwMode="auto">
          <a:xfrm>
            <a:off x="8355013" y="1592317"/>
            <a:ext cx="3821112" cy="49830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151728"/>
              </p:ext>
            </p:extLst>
          </p:nvPr>
        </p:nvGraphicFramePr>
        <p:xfrm>
          <a:off x="1167617" y="1600202"/>
          <a:ext cx="9762979" cy="44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Sector wise offers - 2014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80302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us at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8" name="Diagram 7"/>
          <p:cNvGraphicFramePr/>
          <p:nvPr/>
        </p:nvGraphicFramePr>
        <p:xfrm>
          <a:off x="1322317" y="1606769"/>
          <a:ext cx="3208739" cy="185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908936044"/>
              </p:ext>
            </p:extLst>
          </p:nvPr>
        </p:nvGraphicFramePr>
        <p:xfrm>
          <a:off x="1307148" y="3084394"/>
          <a:ext cx="7168112" cy="391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816135" y="1920669"/>
          <a:ext cx="3659127" cy="153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4274" name="Picture 2" descr="http://t1.gstatic.com/images?q=tbn:ANd9GcSlJIzlm2fBo4JEk_HxWcS3v9kM4w_Hs7V29ibK1K4QGHPAkOA0x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17" cstate="print"/>
          <a:srcRect l="24129" r="24129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24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Picture 3" descr="C:\Users\magrawal\Pictures\Picasa\Collages\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7" y="391129"/>
            <a:ext cx="11505063" cy="615855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40471" y="-27303"/>
            <a:ext cx="10515600" cy="1085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Glimpses of PGPEX life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_Drive\SAC\fwdbadmintonpics\image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68" y="1296539"/>
            <a:ext cx="2319437" cy="309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_Drive\SAC\room pics\IMG_1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317" y="1280766"/>
            <a:ext cx="3605283" cy="270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_Drive\SAC\From Rishi\IMG_0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714" y="1225779"/>
            <a:ext cx="3552964" cy="26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40471" y="-27303"/>
            <a:ext cx="10515600" cy="1085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Glimpses of PGPEX life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" name="Picture 10" descr="https://fbcdn-sphotos-c-a.akamaihd.net/hphotos-ak-xpf1/t1.0-9/10302353_10202617552133407_359355790356647414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22" y="4493173"/>
            <a:ext cx="2871479" cy="1902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KARAN\IIM CPics\CAmpus-21-04\IMG_6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8833" y="4070959"/>
            <a:ext cx="3525843" cy="2383971"/>
          </a:xfrm>
          <a:prstGeom prst="rect">
            <a:avLst/>
          </a:prstGeom>
          <a:noFill/>
        </p:spPr>
      </p:pic>
      <p:pic>
        <p:nvPicPr>
          <p:cNvPr id="2" name="Picture 2" descr="C:\Users\Fahd Fakih\Desktop\967275_10151415467960846_60235167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143" y="4115353"/>
            <a:ext cx="3071036" cy="22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Entrepreneurial Ventures by </a:t>
            </a:r>
            <a:r>
              <a:rPr lang="en-IN" dirty="0" err="1" smtClean="0"/>
              <a:t>PGPEXers</a:t>
            </a:r>
            <a:endParaRPr lang="en-IN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27296" y="3846981"/>
            <a:ext cx="2520280" cy="1752312"/>
            <a:chOff x="1676400" y="3669557"/>
            <a:chExt cx="2520280" cy="17523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32" y="3669557"/>
              <a:ext cx="1685925" cy="106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676400" y="4775538"/>
              <a:ext cx="252028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Career Counseling</a:t>
              </a:r>
            </a:p>
            <a:p>
              <a:pPr algn="ctr"/>
              <a:r>
                <a:rPr lang="en-US" sz="1200" b="1" dirty="0" err="1" smtClean="0">
                  <a:latin typeface="+mn-lt"/>
                </a:rPr>
                <a:t>Sharad</a:t>
              </a:r>
              <a:r>
                <a:rPr lang="en-US" sz="1200" b="1" dirty="0" smtClean="0">
                  <a:latin typeface="+mn-lt"/>
                </a:rPr>
                <a:t> Bhatt</a:t>
              </a:r>
            </a:p>
            <a:p>
              <a:pPr algn="ctr"/>
              <a:r>
                <a:rPr lang="en-US" sz="1200" b="1" dirty="0" smtClean="0">
                  <a:latin typeface="+mn-lt"/>
                </a:rPr>
                <a:t>Class of 2007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5032" y="2011093"/>
            <a:ext cx="2448272" cy="1304664"/>
            <a:chOff x="381000" y="2011093"/>
            <a:chExt cx="2448272" cy="13046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7" y="2011093"/>
              <a:ext cx="2409825" cy="561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81000" y="2669426"/>
              <a:ext cx="24482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HealthCare Sector</a:t>
              </a:r>
            </a:p>
            <a:p>
              <a:pPr algn="ctr"/>
              <a:r>
                <a:rPr lang="en-US" sz="1200" b="1" dirty="0" err="1" smtClean="0">
                  <a:latin typeface="+mn-lt"/>
                </a:rPr>
                <a:t>Arvind</a:t>
              </a:r>
              <a:r>
                <a:rPr lang="en-US" sz="1200" b="1" dirty="0" smtClean="0">
                  <a:latin typeface="+mn-lt"/>
                </a:rPr>
                <a:t> Kumar</a:t>
              </a:r>
            </a:p>
            <a:p>
              <a:pPr algn="ctr"/>
              <a:r>
                <a:rPr lang="en-US" sz="1200" b="1" dirty="0" smtClean="0">
                  <a:latin typeface="+mn-lt"/>
                </a:rPr>
                <a:t>Class of 2009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19794" y="1955047"/>
            <a:ext cx="2650047" cy="1289275"/>
            <a:chOff x="3200401" y="1955045"/>
            <a:chExt cx="2650047" cy="128927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0431" y="1955045"/>
              <a:ext cx="2124075" cy="504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200401" y="2597989"/>
              <a:ext cx="2650047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Product Review </a:t>
              </a:r>
            </a:p>
            <a:p>
              <a:pPr algn="ctr"/>
              <a:r>
                <a:rPr lang="en-US" sz="1200" b="1" dirty="0" err="1" smtClean="0">
                  <a:latin typeface="+mn-lt"/>
                </a:rPr>
                <a:t>Surjendu</a:t>
              </a:r>
              <a:r>
                <a:rPr lang="en-US" sz="1200" b="1" dirty="0" smtClean="0">
                  <a:latin typeface="+mn-lt"/>
                </a:rPr>
                <a:t> </a:t>
              </a:r>
              <a:r>
                <a:rPr lang="en-US" sz="1200" b="1" dirty="0" err="1" smtClean="0">
                  <a:latin typeface="+mn-lt"/>
                </a:rPr>
                <a:t>Kuila</a:t>
              </a:r>
              <a:endParaRPr lang="en-US" sz="1200" b="1" dirty="0" smtClean="0">
                <a:latin typeface="+mn-lt"/>
              </a:endParaRPr>
            </a:p>
            <a:p>
              <a:pPr algn="ctr"/>
              <a:r>
                <a:rPr lang="en-US" sz="1200" b="1" dirty="0" smtClean="0">
                  <a:latin typeface="+mn-lt"/>
                </a:rPr>
                <a:t>Class of  2010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2730" y="3737797"/>
            <a:ext cx="3019425" cy="1860778"/>
            <a:chOff x="5429257" y="3669557"/>
            <a:chExt cx="3019425" cy="1860778"/>
          </a:xfrm>
        </p:grpSpPr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7" y="3669557"/>
              <a:ext cx="3019425" cy="1114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38800" y="4884004"/>
              <a:ext cx="24482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Education Sector</a:t>
              </a:r>
            </a:p>
            <a:p>
              <a:pPr algn="ctr"/>
              <a:r>
                <a:rPr lang="en-US" sz="1200" b="1" dirty="0" err="1" smtClean="0">
                  <a:latin typeface="+mn-lt"/>
                </a:rPr>
                <a:t>Pankaj</a:t>
              </a:r>
              <a:r>
                <a:rPr lang="en-US" sz="1200" b="1" dirty="0" smtClean="0">
                  <a:latin typeface="+mn-lt"/>
                </a:rPr>
                <a:t> </a:t>
              </a:r>
              <a:r>
                <a:rPr lang="en-US" sz="1200" b="1" dirty="0" err="1" smtClean="0">
                  <a:latin typeface="+mn-lt"/>
                </a:rPr>
                <a:t>Agarwal</a:t>
              </a:r>
              <a:endParaRPr lang="en-US" sz="1200" b="1" dirty="0" smtClean="0">
                <a:latin typeface="+mn-lt"/>
              </a:endParaRPr>
            </a:p>
            <a:p>
              <a:pPr algn="ctr"/>
              <a:r>
                <a:rPr lang="en-US" sz="1200" b="1" dirty="0" smtClean="0">
                  <a:latin typeface="+mn-lt"/>
                </a:rPr>
                <a:t>Class of 2007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51536" y="2083101"/>
            <a:ext cx="3103184" cy="1018342"/>
            <a:chOff x="6040816" y="2083101"/>
            <a:chExt cx="3103184" cy="1018342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3725" y="2083101"/>
              <a:ext cx="1057275" cy="342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040816" y="2455112"/>
              <a:ext cx="310318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</a:rPr>
                <a:t>Professional networking</a:t>
              </a:r>
            </a:p>
            <a:p>
              <a:pPr algn="ctr"/>
              <a:r>
                <a:rPr lang="en-US" sz="1200" b="1" dirty="0" smtClean="0">
                  <a:latin typeface="+mn-lt"/>
                </a:rPr>
                <a:t> </a:t>
              </a:r>
              <a:r>
                <a:rPr lang="en-US" sz="1200" b="1" dirty="0" err="1" smtClean="0">
                  <a:latin typeface="+mn-lt"/>
                </a:rPr>
                <a:t>Ashish</a:t>
              </a:r>
              <a:r>
                <a:rPr lang="en-US" sz="1200" b="1" dirty="0" smtClean="0">
                  <a:latin typeface="+mn-lt"/>
                </a:rPr>
                <a:t> </a:t>
              </a:r>
              <a:r>
                <a:rPr lang="en-US" sz="1200" b="1" dirty="0" err="1" smtClean="0">
                  <a:latin typeface="+mn-lt"/>
                </a:rPr>
                <a:t>Anand</a:t>
              </a:r>
              <a:r>
                <a:rPr lang="en-US" sz="1200" b="1" dirty="0" smtClean="0">
                  <a:latin typeface="+mn-lt"/>
                </a:rPr>
                <a:t> </a:t>
              </a:r>
              <a:r>
                <a:rPr lang="en-US" sz="1200" b="1" dirty="0" err="1" smtClean="0">
                  <a:latin typeface="+mn-lt"/>
                </a:rPr>
                <a:t>Chaturvedi</a:t>
              </a:r>
              <a:endParaRPr lang="en-US" sz="1200" b="1" dirty="0" smtClean="0">
                <a:latin typeface="+mn-lt"/>
              </a:endParaRPr>
            </a:p>
            <a:p>
              <a:pPr algn="ctr"/>
              <a:r>
                <a:rPr lang="en-US" sz="1200" b="1" dirty="0" smtClean="0">
                  <a:latin typeface="+mn-lt"/>
                </a:rPr>
                <a:t>Class of 2012</a:t>
              </a:r>
              <a:endParaRPr lang="en-US" sz="12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68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02368"/>
            <a:ext cx="9144000" cy="1143000"/>
          </a:xfrm>
        </p:spPr>
        <p:txBody>
          <a:bodyPr/>
          <a:lstStyle/>
          <a:p>
            <a:r>
              <a:rPr lang="en-IN" dirty="0" smtClean="0"/>
              <a:t>The application process</a:t>
            </a:r>
            <a:endParaRPr lang="en-IN" dirty="0"/>
          </a:p>
        </p:txBody>
      </p:sp>
      <p:grpSp>
        <p:nvGrpSpPr>
          <p:cNvPr id="35" name="Group 34"/>
          <p:cNvGrpSpPr/>
          <p:nvPr/>
        </p:nvGrpSpPr>
        <p:grpSpPr>
          <a:xfrm>
            <a:off x="4395717" y="1734055"/>
            <a:ext cx="7768988" cy="2810647"/>
            <a:chOff x="228600" y="3317198"/>
            <a:chExt cx="8763000" cy="3208147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317198"/>
              <a:ext cx="3657600" cy="3208147"/>
              <a:chOff x="2819400" y="3317197"/>
              <a:chExt cx="3657600" cy="320814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05400" y="3393397"/>
                <a:ext cx="1371600" cy="11507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>
                <a:normAutofit/>
              </a:bodyPr>
              <a:lstStyle/>
              <a:p>
                <a:pPr algn="ctr"/>
                <a:r>
                  <a:rPr lang="en-US" sz="1600" b="1" dirty="0" smtClean="0"/>
                  <a:t>GMAT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95600" y="5374597"/>
                <a:ext cx="1371600" cy="11507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>
                <a:normAutofit/>
              </a:bodyPr>
              <a:lstStyle/>
              <a:p>
                <a:pPr algn="ctr"/>
                <a:r>
                  <a:rPr lang="en-US" sz="1600" b="1" dirty="0" smtClean="0"/>
                  <a:t>Academic record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05400" y="5374597"/>
                <a:ext cx="1371600" cy="11507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>
                <a:normAutofit/>
              </a:bodyPr>
              <a:lstStyle/>
              <a:p>
                <a:pPr algn="ctr"/>
                <a:r>
                  <a:rPr lang="en-US" sz="1600" b="1" dirty="0" smtClean="0"/>
                  <a:t>Personal interview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19400" y="3317197"/>
                <a:ext cx="1371600" cy="11507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>
                <a:normAutofit/>
              </a:bodyPr>
              <a:lstStyle/>
              <a:p>
                <a:pPr algn="ctr"/>
                <a:r>
                  <a:rPr lang="en-US" sz="1600" b="1" dirty="0" smtClean="0"/>
                  <a:t>Professional experience</a:t>
                </a:r>
                <a:endParaRPr lang="en-US" sz="16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28600" y="4536397"/>
              <a:ext cx="8763000" cy="990600"/>
              <a:chOff x="228600" y="4536397"/>
              <a:chExt cx="8763000" cy="990600"/>
            </a:xfrm>
          </p:grpSpPr>
          <p:grpSp>
            <p:nvGrpSpPr>
              <p:cNvPr id="24" name="Group 21"/>
              <p:cNvGrpSpPr/>
              <p:nvPr/>
            </p:nvGrpSpPr>
            <p:grpSpPr>
              <a:xfrm>
                <a:off x="6187440" y="4634675"/>
                <a:ext cx="2804160" cy="892322"/>
                <a:chOff x="6187440" y="4441678"/>
                <a:chExt cx="2804160" cy="892322"/>
              </a:xfrm>
              <a:solidFill>
                <a:schemeClr val="tx2"/>
              </a:solidFill>
            </p:grpSpPr>
            <p:sp>
              <p:nvSpPr>
                <p:cNvPr id="28" name="Plus 27"/>
                <p:cNvSpPr/>
                <p:nvPr/>
              </p:nvSpPr>
              <p:spPr>
                <a:xfrm>
                  <a:off x="6187440" y="4441678"/>
                  <a:ext cx="822960" cy="822960"/>
                </a:xfrm>
                <a:prstGeom prst="mathPlus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9" name="Document 23"/>
                <p:cNvSpPr/>
                <p:nvPr/>
              </p:nvSpPr>
              <p:spPr>
                <a:xfrm>
                  <a:off x="7086600" y="4495800"/>
                  <a:ext cx="1905000" cy="838200"/>
                </a:xfrm>
                <a:prstGeom prst="flowChartDocumen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 anchorCtr="1">
                  <a:normAutofit fontScale="77500" lnSpcReduction="20000"/>
                </a:bodyPr>
                <a:lstStyle/>
                <a:p>
                  <a:pPr algn="ctr"/>
                  <a:endParaRPr lang="en-US" sz="1600" b="1" dirty="0" smtClean="0"/>
                </a:p>
                <a:p>
                  <a:pPr algn="ctr"/>
                  <a:r>
                    <a:rPr lang="en-US" sz="1600" b="1" dirty="0" smtClean="0"/>
                    <a:t>Two Recommendations</a:t>
                  </a:r>
                </a:p>
                <a:p>
                  <a:pPr algn="ctr"/>
                  <a:endParaRPr lang="en-US" sz="1600" b="1" dirty="0" smtClean="0"/>
                </a:p>
              </p:txBody>
            </p:sp>
          </p:grpSp>
          <p:grpSp>
            <p:nvGrpSpPr>
              <p:cNvPr id="25" name="Group 20"/>
              <p:cNvGrpSpPr/>
              <p:nvPr/>
            </p:nvGrpSpPr>
            <p:grpSpPr>
              <a:xfrm>
                <a:off x="228600" y="4536397"/>
                <a:ext cx="2971800" cy="914400"/>
                <a:chOff x="228600" y="4343400"/>
                <a:chExt cx="2971800" cy="914400"/>
              </a:xfrm>
              <a:solidFill>
                <a:schemeClr val="tx2"/>
              </a:solidFill>
            </p:grpSpPr>
            <p:sp>
              <p:nvSpPr>
                <p:cNvPr id="26" name="Plus 25"/>
                <p:cNvSpPr/>
                <p:nvPr/>
              </p:nvSpPr>
              <p:spPr>
                <a:xfrm>
                  <a:off x="2286000" y="4343400"/>
                  <a:ext cx="914400" cy="914400"/>
                </a:xfrm>
                <a:prstGeom prst="mathPlus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 anchorCtr="1">
                  <a:normAutofit fontScale="40000" lnSpcReduction="20000"/>
                </a:bodyPr>
                <a:lstStyle/>
                <a:p>
                  <a:pPr algn="ctr"/>
                  <a:endParaRPr lang="en-US" sz="1600" b="1"/>
                </a:p>
              </p:txBody>
            </p:sp>
            <p:sp>
              <p:nvSpPr>
                <p:cNvPr id="27" name="Document 25"/>
                <p:cNvSpPr/>
                <p:nvPr/>
              </p:nvSpPr>
              <p:spPr>
                <a:xfrm>
                  <a:off x="228600" y="4419600"/>
                  <a:ext cx="1752600" cy="838200"/>
                </a:xfrm>
                <a:prstGeom prst="flowChartDocumen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 anchorCtr="1">
                  <a:normAutofit fontScale="77500" lnSpcReduction="20000"/>
                </a:bodyPr>
                <a:lstStyle/>
                <a:p>
                  <a:pPr algn="ctr"/>
                  <a:endParaRPr lang="en-US" sz="1600" b="1" dirty="0" smtClean="0"/>
                </a:p>
                <a:p>
                  <a:pPr algn="ctr"/>
                  <a:r>
                    <a:rPr lang="en-US" sz="1600" b="1" dirty="0" smtClean="0"/>
                    <a:t>Statement of purpose/Essays</a:t>
                  </a:r>
                </a:p>
                <a:p>
                  <a:pPr algn="ctr"/>
                  <a:endParaRPr lang="en-US" sz="1600" b="1" dirty="0" smtClean="0"/>
                </a:p>
              </p:txBody>
            </p:sp>
          </p:grpSp>
        </p:grpSp>
        <p:sp>
          <p:nvSpPr>
            <p:cNvPr id="17" name="Plaque 16"/>
            <p:cNvSpPr/>
            <p:nvPr/>
          </p:nvSpPr>
          <p:spPr>
            <a:xfrm>
              <a:off x="3810000" y="4079198"/>
              <a:ext cx="1779152" cy="1734159"/>
            </a:xfrm>
            <a:prstGeom prst="plaqu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Selection process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4" name="Content Placeholder 5" descr="Gear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771479311"/>
              </p:ext>
            </p:extLst>
          </p:nvPr>
        </p:nvGraphicFramePr>
        <p:xfrm>
          <a:off x="-10221" y="164626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37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Important dates</a:t>
            </a:r>
            <a:endParaRPr lang="en-I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0938252"/>
              </p:ext>
            </p:extLst>
          </p:nvPr>
        </p:nvGraphicFramePr>
        <p:xfrm>
          <a:off x="1406859" y="1862919"/>
          <a:ext cx="6699914" cy="38477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49957"/>
                <a:gridCol w="3349957"/>
              </a:tblGrid>
              <a:tr h="4238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Milestone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Dates</a:t>
                      </a:r>
                      <a:endParaRPr lang="en-US" sz="2000" b="1" dirty="0"/>
                    </a:p>
                  </a:txBody>
                  <a:tcPr/>
                </a:tc>
              </a:tr>
              <a:tr h="799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Submission of</a:t>
                      </a:r>
                      <a:r>
                        <a:rPr lang="en-US" sz="2000" baseline="0" dirty="0" smtClean="0"/>
                        <a:t> Completed Application Forms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August 31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 2014</a:t>
                      </a:r>
                      <a:endParaRPr lang="en-US" sz="2000" b="1" dirty="0"/>
                    </a:p>
                  </a:txBody>
                  <a:tcPr/>
                </a:tc>
              </a:tr>
              <a:tr h="799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Announcement of short-listed candidates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</a:t>
                      </a:r>
                      <a:r>
                        <a:rPr lang="en-US" sz="2000" baseline="0" dirty="0" smtClean="0"/>
                        <a:t> Half of September 2014</a:t>
                      </a:r>
                      <a:endParaRPr lang="en-US" sz="2000" b="1" dirty="0"/>
                    </a:p>
                  </a:txBody>
                  <a:tcPr/>
                </a:tc>
              </a:tr>
              <a:tr h="602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Interview of short-listed candidates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</a:t>
                      </a:r>
                      <a:r>
                        <a:rPr lang="en-US" sz="2000" baseline="0" dirty="0" smtClean="0"/>
                        <a:t> Half of October 2014</a:t>
                      </a:r>
                      <a:endParaRPr lang="en-US" sz="2000" b="1" dirty="0"/>
                    </a:p>
                  </a:txBody>
                  <a:tcPr/>
                </a:tc>
              </a:tr>
              <a:tr h="602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Announcement of selected candidates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</a:t>
                      </a:r>
                      <a:r>
                        <a:rPr lang="en-US" sz="2000" baseline="0" dirty="0" smtClean="0"/>
                        <a:t> Half of November 2014</a:t>
                      </a:r>
                      <a:endParaRPr lang="en-US" sz="2000" b="1" dirty="0"/>
                    </a:p>
                  </a:txBody>
                  <a:tcPr/>
                </a:tc>
              </a:tr>
              <a:tr h="4238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journey begins….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April 20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2015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4994" name="Picture 2" descr="http://www.aiche.org/sites/default/files/styles/aiche_content/public/images/page/lead/edit_calendar_ssk_47433454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4495" r="24495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564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0349" y="6149582"/>
            <a:ext cx="1149915" cy="629598"/>
            <a:chOff x="309483" y="5517783"/>
            <a:chExt cx="1315702" cy="746117"/>
          </a:xfrm>
        </p:grpSpPr>
        <p:sp>
          <p:nvSpPr>
            <p:cNvPr id="5" name="Rectangle 4"/>
            <p:cNvSpPr/>
            <p:nvPr/>
          </p:nvSpPr>
          <p:spPr>
            <a:xfrm>
              <a:off x="309483" y="5683361"/>
              <a:ext cx="1167349" cy="50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20" descr="C:\D_Drive\SAC\iimc-pgpex-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488" y="5517783"/>
              <a:ext cx="1315697" cy="746117"/>
            </a:xfrm>
            <a:prstGeom prst="rect">
              <a:avLst/>
            </a:prstGeom>
            <a:noFill/>
          </p:spPr>
        </p:pic>
      </p:grpSp>
      <p:pic>
        <p:nvPicPr>
          <p:cNvPr id="7" name="Picture 21" descr="C:\D_Drive\SAC\IndianInstituteofManagementCalcut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0297" y="93254"/>
            <a:ext cx="701875" cy="742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Post graduate program for executives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en-US" dirty="0" smtClean="0"/>
              <a:t>IIMC’s One year Full Time Residential MBA Program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b="1" dirty="0" smtClean="0"/>
              <a:t>Mission: </a:t>
            </a:r>
            <a:r>
              <a:rPr lang="en-US" dirty="0" smtClean="0"/>
              <a:t>to develop experienced and ambitious executives for leadership positions in global organizations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dirty="0" smtClean="0"/>
              <a:t>Ideal platform for mid-career and senior Professionals to augment existing skill-set  for senior and top management roles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21506" name="Picture 2" descr="C:\D_Drive\SAC\1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>
            <a:lum contrast="20000"/>
          </a:blip>
          <a:srcRect l="25535" r="25535"/>
          <a:stretch>
            <a:fillRect/>
          </a:stretch>
        </p:blipFill>
        <p:spPr bwMode="auto">
          <a:xfrm>
            <a:off x="8434389" y="1482727"/>
            <a:ext cx="3741737" cy="50768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PGPEX ?</a:t>
            </a:r>
            <a:endParaRPr lang="en-IN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6671939"/>
              </p:ext>
            </p:extLst>
          </p:nvPr>
        </p:nvGraphicFramePr>
        <p:xfrm>
          <a:off x="479001" y="1714500"/>
          <a:ext cx="67691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4754" name="Picture 2" descr="C:\D_Drive\SAC\From Rishi\IMG_0295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7" cstate="print">
            <a:lum contrast="40000"/>
          </a:blip>
          <a:srcRect l="21106" r="21106"/>
          <a:stretch>
            <a:fillRect/>
          </a:stretch>
        </p:blipFill>
        <p:spPr bwMode="auto">
          <a:xfrm>
            <a:off x="8324189" y="1592316"/>
            <a:ext cx="3741683" cy="48561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8" y="221343"/>
            <a:ext cx="9144000" cy="1143000"/>
          </a:xfrm>
        </p:spPr>
        <p:txBody>
          <a:bodyPr anchor="ctr" anchorCtr="1"/>
          <a:lstStyle/>
          <a:p>
            <a:r>
              <a:rPr lang="en-US" dirty="0" smtClean="0"/>
              <a:t>Lets chat on social media</a:t>
            </a:r>
            <a:endParaRPr lang="en-US" dirty="0"/>
          </a:p>
        </p:txBody>
      </p:sp>
      <p:pic>
        <p:nvPicPr>
          <p:cNvPr id="5" name="Content Placeholder 4" descr="Screen Shot 2014-07-12 at 9.09.34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754" r="-33754"/>
          <a:stretch>
            <a:fillRect/>
          </a:stretch>
        </p:blipFill>
        <p:spPr>
          <a:xfrm>
            <a:off x="1524001" y="1088571"/>
            <a:ext cx="6768663" cy="5083629"/>
          </a:xfrm>
        </p:spPr>
      </p:pic>
      <p:sp>
        <p:nvSpPr>
          <p:cNvPr id="6" name="TextBox 5"/>
          <p:cNvSpPr txBox="1"/>
          <p:nvPr/>
        </p:nvSpPr>
        <p:spPr>
          <a:xfrm>
            <a:off x="7982857" y="1868714"/>
            <a:ext cx="335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IIM Calcutta Article on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59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Pgpex</a:t>
            </a:r>
            <a:r>
              <a:rPr lang="en-IN" dirty="0" smtClean="0"/>
              <a:t> advantage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4335548"/>
              </p:ext>
            </p:extLst>
          </p:nvPr>
        </p:nvGraphicFramePr>
        <p:xfrm>
          <a:off x="1608083" y="1923395"/>
          <a:ext cx="6537435" cy="409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7" name="Picture 3" descr="C:\D_Drive\SAC\From Rishi\unnamed (3)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7" cstate="print">
            <a:lum contrast="20000"/>
          </a:blip>
          <a:srcRect l="24316" r="24316"/>
          <a:stretch>
            <a:fillRect/>
          </a:stretch>
        </p:blipFill>
        <p:spPr bwMode="auto">
          <a:xfrm>
            <a:off x="8434389" y="1639888"/>
            <a:ext cx="3741737" cy="48561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Best faculty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en-US" sz="2400" dirty="0" smtClean="0"/>
              <a:t> 90 Full Time Faculty across Domains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/>
              <a:t> Strong Industry Connect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sz="2400" dirty="0" smtClean="0"/>
              <a:t> Visiting International Faculty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sz="2400" dirty="0" smtClean="0"/>
              <a:t> Guest faculty from leading corporations</a:t>
            </a:r>
          </a:p>
          <a:p>
            <a:pPr lvl="0" algn="just">
              <a:buFont typeface="Arial" pitchFamily="34" charset="0"/>
              <a:buChar char="•"/>
              <a:defRPr/>
            </a:pPr>
            <a:r>
              <a:rPr lang="en-US" sz="2400" dirty="0" smtClean="0">
                <a:hlinkClick r:id="rId2"/>
              </a:rPr>
              <a:t>The Ambassador</a:t>
            </a:r>
            <a:endParaRPr lang="en-US" sz="2400" dirty="0" smtClean="0"/>
          </a:p>
        </p:txBody>
      </p:sp>
      <p:pic>
        <p:nvPicPr>
          <p:cNvPr id="75780" name="Picture 4" descr="https://fbcdn-sphotos-b-a.akamaihd.net/hphotos-ak-xfp1/t1.0-9/1538740_10152058295050665_678646573_n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/>
          <a:srcRect l="24477" r="24477"/>
          <a:stretch>
            <a:fillRect/>
          </a:stretch>
        </p:blipFill>
        <p:spPr bwMode="auto">
          <a:xfrm>
            <a:off x="8370889" y="1671856"/>
            <a:ext cx="3741737" cy="48561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course structure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01777782"/>
              </p:ext>
            </p:extLst>
          </p:nvPr>
        </p:nvGraphicFramePr>
        <p:xfrm>
          <a:off x="1505465" y="1750599"/>
          <a:ext cx="5898931" cy="418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802" name="Picture 2" descr="https://fbcdn-sphotos-d-a.akamaihd.net/hphotos-ak-frc3/t1.0-9/550284_533352953345101_660397474_n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7" cstate="print">
            <a:lum contrast="10000"/>
          </a:blip>
          <a:srcRect l="24316" r="24316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28" y="499403"/>
            <a:ext cx="9144000" cy="1143000"/>
          </a:xfrm>
        </p:spPr>
        <p:txBody>
          <a:bodyPr/>
          <a:lstStyle/>
          <a:p>
            <a:r>
              <a:rPr lang="en-IN" dirty="0" smtClean="0"/>
              <a:t>The proposed course structure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1696356"/>
              </p:ext>
            </p:extLst>
          </p:nvPr>
        </p:nvGraphicFramePr>
        <p:xfrm>
          <a:off x="534571" y="2493555"/>
          <a:ext cx="6752497" cy="25989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40867"/>
                <a:gridCol w="2647887"/>
                <a:gridCol w="2063743"/>
              </a:tblGrid>
              <a:tr h="64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Existing Curriculum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 Curriculum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Compulsory Courses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Electives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/>
                        <a:t>18</a:t>
                      </a:r>
                      <a:endParaRPr lang="en-US" sz="2000" b="0" i="0" u="none" strike="noStrike" dirty="0">
                        <a:solidFill>
                          <a:srgbClr val="222222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/>
                        <a:t>15</a:t>
                      </a:r>
                      <a:endParaRPr lang="en-US" sz="2000" b="0" i="0" u="none" strike="noStrike" dirty="0">
                        <a:solidFill>
                          <a:srgbClr val="222222"/>
                        </a:solidFill>
                        <a:latin typeface="Arial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9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Contact Hours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DELL\Documents\IIMC Docs\SAC Docs\PGPEXPlain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1292" y="2437814"/>
            <a:ext cx="3123981" cy="2682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676</Words>
  <Application>Microsoft Office PowerPoint</Application>
  <PresentationFormat>Custom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Health Fitness 16x9</vt:lpstr>
      <vt:lpstr>IIM Calcutta welcomes prospective applicants to</vt:lpstr>
      <vt:lpstr>About us</vt:lpstr>
      <vt:lpstr>Post graduate program for executives</vt:lpstr>
      <vt:lpstr>Why PGPEX ?</vt:lpstr>
      <vt:lpstr>Lets chat on social media</vt:lpstr>
      <vt:lpstr>Pgpex advantage</vt:lpstr>
      <vt:lpstr>The Best faculty</vt:lpstr>
      <vt:lpstr>The course structure</vt:lpstr>
      <vt:lpstr>The proposed course structure</vt:lpstr>
      <vt:lpstr>Centres for excellence</vt:lpstr>
      <vt:lpstr>Batch profile (class of 2015)</vt:lpstr>
      <vt:lpstr>PGPEX class of 2015</vt:lpstr>
      <vt:lpstr>PGPEX class of 2015, experience</vt:lpstr>
      <vt:lpstr>Beyond the classroom</vt:lpstr>
      <vt:lpstr>PGPEX’s Annual Business syposium</vt:lpstr>
      <vt:lpstr>Student clubs</vt:lpstr>
      <vt:lpstr>Being a ceo (PGPEX Leadership lecture series)</vt:lpstr>
      <vt:lpstr>IIM Calcutta and YOU</vt:lpstr>
      <vt:lpstr>Our recruiters</vt:lpstr>
      <vt:lpstr>Slide 20</vt:lpstr>
      <vt:lpstr>Reach us at</vt:lpstr>
      <vt:lpstr>Slide 22</vt:lpstr>
      <vt:lpstr>Slide 23</vt:lpstr>
      <vt:lpstr>Entrepreneurial Ventures by PGPEXers</vt:lpstr>
      <vt:lpstr>The application process</vt:lpstr>
      <vt:lpstr>Important dates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2014-10-29T10:21:56Z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