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BF3C2E3-23FC-48A8-9CAC-5ECC425BC1E4}" type="datetimeFigureOut">
              <a:rPr lang="en-IN" smtClean="0"/>
              <a:t>04-01-2022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98455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BF3C2E3-23FC-48A8-9CAC-5ECC425BC1E4}" type="datetimeFigureOut">
              <a:rPr lang="en-IN" smtClean="0"/>
              <a:t>04-01-2022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387661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BF3C2E3-23FC-48A8-9CAC-5ECC425BC1E4}" type="datetimeFigureOut">
              <a:rPr lang="en-IN" smtClean="0"/>
              <a:t>04-01-2022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290896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BF3C2E3-23FC-48A8-9CAC-5ECC425BC1E4}" type="datetimeFigureOut">
              <a:rPr lang="en-IN" smtClean="0"/>
              <a:t>04-01-2022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192621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3C2E3-23FC-48A8-9CAC-5ECC425BC1E4}" type="datetimeFigureOut">
              <a:rPr lang="en-IN" smtClean="0"/>
              <a:t>04-01-2022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323578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BF3C2E3-23FC-48A8-9CAC-5ECC425BC1E4}" type="datetimeFigureOut">
              <a:rPr lang="en-IN" smtClean="0"/>
              <a:t>04-01-2022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287226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BF3C2E3-23FC-48A8-9CAC-5ECC425BC1E4}" type="datetimeFigureOut">
              <a:rPr lang="en-IN" smtClean="0"/>
              <a:t>04-01-2022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287871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BF3C2E3-23FC-48A8-9CAC-5ECC425BC1E4}" type="datetimeFigureOut">
              <a:rPr lang="en-IN" smtClean="0"/>
              <a:t>04-01-2022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15235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3C2E3-23FC-48A8-9CAC-5ECC425BC1E4}" type="datetimeFigureOut">
              <a:rPr lang="en-IN" smtClean="0"/>
              <a:t>04-01-2022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312675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3C2E3-23FC-48A8-9CAC-5ECC425BC1E4}" type="datetimeFigureOut">
              <a:rPr lang="en-IN" smtClean="0"/>
              <a:t>04-01-2022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51009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3C2E3-23FC-48A8-9CAC-5ECC425BC1E4}" type="datetimeFigureOut">
              <a:rPr lang="en-IN" smtClean="0"/>
              <a:t>04-01-2022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D02750-1EDE-4901-BDFC-121FEDF0B77B}" type="slidenum">
              <a:rPr lang="en-IN" smtClean="0"/>
              <a:t>‹#›</a:t>
            </a:fld>
            <a:endParaRPr lang="en-IN"/>
          </a:p>
        </p:txBody>
      </p:sp>
    </p:spTree>
    <p:extLst>
      <p:ext uri="{BB962C8B-B14F-4D97-AF65-F5344CB8AC3E}">
        <p14:creationId xmlns:p14="http://schemas.microsoft.com/office/powerpoint/2010/main" val="166184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3C2E3-23FC-48A8-9CAC-5ECC425BC1E4}" type="datetimeFigureOut">
              <a:rPr lang="en-IN" smtClean="0"/>
              <a:t>04-01-2022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02750-1EDE-4901-BDFC-121FEDF0B77B}" type="slidenum">
              <a:rPr lang="en-IN" smtClean="0"/>
              <a:t>‹#›</a:t>
            </a:fld>
            <a:endParaRPr lang="en-IN"/>
          </a:p>
        </p:txBody>
      </p:sp>
    </p:spTree>
    <p:extLst>
      <p:ext uri="{BB962C8B-B14F-4D97-AF65-F5344CB8AC3E}">
        <p14:creationId xmlns:p14="http://schemas.microsoft.com/office/powerpoint/2010/main" val="352643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2108" y="140044"/>
            <a:ext cx="10074875" cy="6656172"/>
          </a:xfrm>
          <a:prstGeom prst="rect">
            <a:avLst/>
          </a:prstGeom>
        </p:spPr>
      </p:pic>
    </p:spTree>
    <p:extLst>
      <p:ext uri="{BB962C8B-B14F-4D97-AF65-F5344CB8AC3E}">
        <p14:creationId xmlns:p14="http://schemas.microsoft.com/office/powerpoint/2010/main" val="14565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478" y="233321"/>
            <a:ext cx="10515600" cy="870551"/>
          </a:xfrm>
        </p:spPr>
        <p:txBody>
          <a:bodyPr>
            <a:normAutofit/>
          </a:bodyPr>
          <a:lstStyle/>
          <a:p>
            <a:pPr algn="ctr"/>
            <a:r>
              <a:rPr lang="en-US" sz="2800" u="sng" dirty="0" smtClean="0">
                <a:latin typeface="Arial Rounded MT Bold" panose="020F0704030504030204" pitchFamily="34" charset="0"/>
              </a:rPr>
              <a:t>Attendees of the session</a:t>
            </a:r>
            <a:endParaRPr lang="en-IN" sz="2800" u="sng" dirty="0">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1096560" y="1476500"/>
            <a:ext cx="10921581" cy="5058033"/>
          </a:xfrm>
          <a:prstGeom prst="rect">
            <a:avLst/>
          </a:prstGeom>
        </p:spPr>
      </p:pic>
    </p:spTree>
    <p:extLst>
      <p:ext uri="{BB962C8B-B14F-4D97-AF65-F5344CB8AC3E}">
        <p14:creationId xmlns:p14="http://schemas.microsoft.com/office/powerpoint/2010/main" val="197391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6478" y="233321"/>
            <a:ext cx="10515600" cy="870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smtClean="0">
                <a:latin typeface="Arial Rounded MT Bold" panose="020F0704030504030204" pitchFamily="34" charset="0"/>
              </a:rPr>
              <a:t> Highlights of the session</a:t>
            </a:r>
            <a:endParaRPr lang="en-IN" sz="2800" u="sng" dirty="0">
              <a:latin typeface="Arial Rounded MT Bold" panose="020F0704030504030204" pitchFamily="34" charset="0"/>
            </a:endParaRPr>
          </a:p>
        </p:txBody>
      </p:sp>
      <p:sp>
        <p:nvSpPr>
          <p:cNvPr id="7" name="Content Placeholder 6"/>
          <p:cNvSpPr>
            <a:spLocks noGrp="1"/>
          </p:cNvSpPr>
          <p:nvPr>
            <p:ph idx="1"/>
          </p:nvPr>
        </p:nvSpPr>
        <p:spPr/>
        <p:txBody>
          <a:bodyPr>
            <a:normAutofit/>
          </a:bodyPr>
          <a:lstStyle/>
          <a:p>
            <a:pPr lvl="0" algn="just" fontAlgn="base"/>
            <a:r>
              <a:rPr lang="en-IN" sz="1800" dirty="0">
                <a:latin typeface="Arial Rounded MT Bold" panose="020F0704030504030204" pitchFamily="34" charset="0"/>
              </a:rPr>
              <a:t>Internal Complaints Committee, in association with Club Armageddon, arranged for a webinar and interactive session with Ms </a:t>
            </a:r>
            <a:r>
              <a:rPr lang="en-IN" sz="1800" dirty="0" err="1">
                <a:latin typeface="Arial Rounded MT Bold" panose="020F0704030504030204" pitchFamily="34" charset="0"/>
              </a:rPr>
              <a:t>Malavath</a:t>
            </a:r>
            <a:r>
              <a:rPr lang="en-IN" sz="1800" dirty="0">
                <a:latin typeface="Arial Rounded MT Bold" panose="020F0704030504030204" pitchFamily="34" charset="0"/>
              </a:rPr>
              <a:t> </a:t>
            </a:r>
            <a:r>
              <a:rPr lang="en-IN" sz="1800" dirty="0" err="1">
                <a:latin typeface="Arial Rounded MT Bold" panose="020F0704030504030204" pitchFamily="34" charset="0"/>
              </a:rPr>
              <a:t>Purna</a:t>
            </a:r>
            <a:r>
              <a:rPr lang="en-IN" sz="1800" dirty="0">
                <a:latin typeface="Arial Rounded MT Bold" panose="020F0704030504030204" pitchFamily="34" charset="0"/>
              </a:rPr>
              <a:t> on December 26, 2021 </a:t>
            </a:r>
            <a:r>
              <a:rPr lang="en-IN" sz="1800" dirty="0" smtClean="0">
                <a:latin typeface="Arial Rounded MT Bold" panose="020F0704030504030204" pitchFamily="34" charset="0"/>
              </a:rPr>
              <a:t>(Sunday</a:t>
            </a:r>
            <a:r>
              <a:rPr lang="en-IN" sz="1800" dirty="0">
                <a:latin typeface="Arial Rounded MT Bold" panose="020F0704030504030204" pitchFamily="34" charset="0"/>
              </a:rPr>
              <a:t>) at 4:00 p.m. for the Institute’s Community.  </a:t>
            </a:r>
          </a:p>
          <a:p>
            <a:pPr lvl="0" algn="just" fontAlgn="base"/>
            <a:r>
              <a:rPr lang="en-IN" sz="1800" dirty="0">
                <a:latin typeface="Arial Rounded MT Bold" panose="020F0704030504030204" pitchFamily="34" charset="0"/>
              </a:rPr>
              <a:t>Ms </a:t>
            </a:r>
            <a:r>
              <a:rPr lang="en-IN" sz="1800" dirty="0" err="1">
                <a:latin typeface="Arial Rounded MT Bold" panose="020F0704030504030204" pitchFamily="34" charset="0"/>
              </a:rPr>
              <a:t>Purna</a:t>
            </a:r>
            <a:r>
              <a:rPr lang="en-IN" sz="1800" dirty="0">
                <a:latin typeface="Arial Rounded MT Bold" panose="020F0704030504030204" pitchFamily="34" charset="0"/>
              </a:rPr>
              <a:t> is as an Indian mountaineer. On 25 May 2014, she scaled Mount Everest at the age of 13 years and 11 months. She is the youngest Indian and the youngest woman in the world to have reached the summit. </a:t>
            </a:r>
          </a:p>
          <a:p>
            <a:pPr lvl="0" algn="just" fontAlgn="base"/>
            <a:r>
              <a:rPr lang="en-IN" sz="1800" dirty="0">
                <a:latin typeface="Arial Rounded MT Bold" panose="020F0704030504030204" pitchFamily="34" charset="0"/>
              </a:rPr>
              <a:t>Ms </a:t>
            </a:r>
            <a:r>
              <a:rPr lang="en-IN" sz="1800" dirty="0" err="1">
                <a:latin typeface="Arial Rounded MT Bold" panose="020F0704030504030204" pitchFamily="34" charset="0"/>
              </a:rPr>
              <a:t>Purna</a:t>
            </a:r>
            <a:r>
              <a:rPr lang="en-IN" sz="1800" dirty="0">
                <a:latin typeface="Arial Rounded MT Bold" panose="020F0704030504030204" pitchFamily="34" charset="0"/>
              </a:rPr>
              <a:t> spoke at great length about the various obstacles that she faced in her journey as a woman and how she overcame them by breaking all gender stereotypes.  </a:t>
            </a:r>
          </a:p>
          <a:p>
            <a:pPr lvl="0" algn="just" fontAlgn="base"/>
            <a:r>
              <a:rPr lang="en-IN" sz="1800" dirty="0">
                <a:latin typeface="Arial Rounded MT Bold" panose="020F0704030504030204" pitchFamily="34" charset="0"/>
              </a:rPr>
              <a:t>The experiences and learnings she shared inspired the participants, especially women, to embark on their path to success in an otherwise male-dominated society. </a:t>
            </a:r>
          </a:p>
          <a:p>
            <a:pPr lvl="0" algn="just" fontAlgn="base"/>
            <a:r>
              <a:rPr lang="en-IN" sz="1800" dirty="0">
                <a:latin typeface="Arial Rounded MT Bold" panose="020F0704030504030204" pitchFamily="34" charset="0"/>
              </a:rPr>
              <a:t>The event was attended by 54 participants and was a success. </a:t>
            </a:r>
          </a:p>
        </p:txBody>
      </p:sp>
    </p:spTree>
    <p:extLst>
      <p:ext uri="{BB962C8B-B14F-4D97-AF65-F5344CB8AC3E}">
        <p14:creationId xmlns:p14="http://schemas.microsoft.com/office/powerpoint/2010/main" val="2966170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160</Words>
  <Application>Microsoft Office PowerPoint</Application>
  <PresentationFormat>Widescreen</PresentationFormat>
  <Paragraphs>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Rounded MT Bold</vt:lpstr>
      <vt:lpstr>Calibri</vt:lpstr>
      <vt:lpstr>Calibri Light</vt:lpstr>
      <vt:lpstr>Office Theme</vt:lpstr>
      <vt:lpstr>PowerPoint Presentation</vt:lpstr>
      <vt:lpstr>Attendees of the session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2022-01-04T10:09:33Z</dcterms:created>
  <dcterms:modified xsi:type="dcterms:W3CDTF">2022-01-04T10:20:45Z</dcterms:modified>
</cp:coreProperties>
</file>